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4FE96ED-1E66-4449-A23B-6207AB188506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698A"/>
    <a:srgbClr val="A5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BA209-A3DB-E81B-8F01-9C4F24A08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42BA80-E91F-F454-B376-1A560644C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2AF8E-676C-FB47-CB66-5427D65A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2CFC2D-56FF-5641-18D1-843E85782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9DC38-2CA5-F798-134F-EA1B1834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265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516CC-60B9-FA20-3051-3E6874E1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7EA71E-865C-7641-B716-325C1D297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9F1616-36F0-A152-186D-4BD9AB35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B3DE3A-7F40-BD7D-205E-0BE1629B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5DB68F-E15C-C205-071B-C491BFC1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1879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F6F1E4-E861-EF59-353E-3C20CBCF8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032F59-8154-E521-CDEC-963E15F26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ADBF17-7E12-5E97-E94B-67E90422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4F079A-8A52-B640-32F9-D585A37FA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5F4B8F-FA1D-C128-0635-003E5956D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008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08A538-9236-9742-8C33-C1298AEA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3E98EE-B8BC-7CC9-CE8E-325FDDFD0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A1AB33-7E3B-D3AC-1ACC-BF38B168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F27161-41C3-C195-E103-BA30611B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211FCB-E27B-2217-C175-6A7DA1A5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053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976DC-07AF-38C1-523F-6A9B2A05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DE89A4-52E8-0432-1495-504AB99DD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CA19DA-6124-CB24-4705-05671E85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5B7BA3-EDB7-ECDF-DE45-8F5EC2E6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B0B1B6-DE32-E439-75EA-52FDEA6E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993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FA907-3453-0DAF-EF90-817B5269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C94C6A-70A7-8BF0-4B7C-5530BB549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F9C877-1AEB-D22F-AB9E-5A6A360CD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FA0F69-D98C-BF48-206F-D08452B7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BAB1FD-50F0-5E50-D816-B20FDAEF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A34414-F782-0150-3623-725E4C0A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755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6D56F-2FF6-3C29-39F4-A111CB44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8F8310-204E-3728-050C-754BB45E3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FF50E8-483A-0D56-9438-DB23CF9F1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B42A4A-DCC5-B09B-5E4B-9D83CF4D4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1E1B67-A81F-C0C6-47E3-8AC1EBB2B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944ED20-097A-FD00-8118-79C5917C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9982861-693D-DA44-619B-833D574B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1482C47-AA97-80BC-062F-CD79F03B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1489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58C19-3C73-F962-7CCD-3B89BC0F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87C9704-20F6-2E67-A417-E7BE07DA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B672DB-1E90-1604-67A8-845C61FD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ABC01F3-6D45-69D9-7BCF-A0E3F075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2935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85C16E-8CED-D7F9-171B-F2A80AF6C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6EE8F4-D819-FDCF-4F8E-806F3562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A7E0AC-11A1-8D1C-40CC-70F45AC2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463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66813-BFD5-DF17-35D3-2CBE4788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AFE3D7-4C8B-5AF5-F8A6-651F39D30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3046A2-A5A3-B3F1-BB77-A17BCC1E3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5499BF-83D7-0C34-3A12-E0C318A9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F224DE-F038-841E-C712-4BB58965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0B0107-07F3-0F54-0F83-2CC9A7D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913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3446D-F462-D578-6CE8-9C5E2E5C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C33FB83-EEF9-454D-669C-0383416BD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A6F64A-C85F-3BE2-8887-6538D60B6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82BCC9-C09D-314F-0237-091B05B7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946395-76C1-B77E-D5F1-5EB2FCE4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E32E02-5831-7B43-CDD2-92A625C9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2352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70014BE-7458-86C4-58BE-89992DCF3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ABADF4-866D-304E-59D0-8EFF13E78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6DD4BE-BC7E-A941-A051-6B74F1A45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95ADE-D6CE-4376-A575-4C72F21EB491}" type="datetimeFigureOut">
              <a:rPr lang="es-PE" smtClean="0"/>
              <a:t>17/02/2023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8D83D9-483A-90AD-AAFA-0040A6737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BB2587-50F6-F436-8658-8145FAFBC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3F488-9B2B-47FE-B3FE-CED1B09EEC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833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47145A8-B96D-2D21-8048-58E558BA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B6A4B488-3722-1684-C80C-06F82F980C4D}"/>
              </a:ext>
            </a:extLst>
          </p:cNvPr>
          <p:cNvSpPr/>
          <p:nvPr/>
        </p:nvSpPr>
        <p:spPr>
          <a:xfrm>
            <a:off x="194726" y="211603"/>
            <a:ext cx="1258814" cy="893298"/>
          </a:xfrm>
          <a:custGeom>
            <a:avLst/>
            <a:gdLst>
              <a:gd name="connsiteX0" fmla="*/ 478301 w 4600135"/>
              <a:gd name="connsiteY0" fmla="*/ 1913206 h 3052689"/>
              <a:gd name="connsiteX1" fmla="*/ 1913206 w 4600135"/>
              <a:gd name="connsiteY1" fmla="*/ 0 h 3052689"/>
              <a:gd name="connsiteX2" fmla="*/ 2982350 w 4600135"/>
              <a:gd name="connsiteY2" fmla="*/ 1983544 h 3052689"/>
              <a:gd name="connsiteX3" fmla="*/ 4093698 w 4600135"/>
              <a:gd name="connsiteY3" fmla="*/ 154744 h 3052689"/>
              <a:gd name="connsiteX4" fmla="*/ 4600135 w 4600135"/>
              <a:gd name="connsiteY4" fmla="*/ 492369 h 3052689"/>
              <a:gd name="connsiteX5" fmla="*/ 3080824 w 4600135"/>
              <a:gd name="connsiteY5" fmla="*/ 2757267 h 3052689"/>
              <a:gd name="connsiteX6" fmla="*/ 2799470 w 4600135"/>
              <a:gd name="connsiteY6" fmla="*/ 3052689 h 3052689"/>
              <a:gd name="connsiteX7" fmla="*/ 1828800 w 4600135"/>
              <a:gd name="connsiteY7" fmla="*/ 1266092 h 3052689"/>
              <a:gd name="connsiteX8" fmla="*/ 534572 w 4600135"/>
              <a:gd name="connsiteY8" fmla="*/ 2912012 h 3052689"/>
              <a:gd name="connsiteX9" fmla="*/ 0 w 4600135"/>
              <a:gd name="connsiteY9" fmla="*/ 2560320 h 3052689"/>
              <a:gd name="connsiteX10" fmla="*/ 478301 w 4600135"/>
              <a:gd name="connsiteY10" fmla="*/ 1913206 h 3052689"/>
              <a:gd name="connsiteX0" fmla="*/ 478301 w 4600135"/>
              <a:gd name="connsiteY0" fmla="*/ 1913206 h 3052689"/>
              <a:gd name="connsiteX1" fmla="*/ 1913206 w 4600135"/>
              <a:gd name="connsiteY1" fmla="*/ 0 h 3052689"/>
              <a:gd name="connsiteX2" fmla="*/ 2982350 w 4600135"/>
              <a:gd name="connsiteY2" fmla="*/ 1983544 h 3052689"/>
              <a:gd name="connsiteX3" fmla="*/ 4093698 w 4600135"/>
              <a:gd name="connsiteY3" fmla="*/ 154744 h 3052689"/>
              <a:gd name="connsiteX4" fmla="*/ 4600135 w 4600135"/>
              <a:gd name="connsiteY4" fmla="*/ 492369 h 3052689"/>
              <a:gd name="connsiteX5" fmla="*/ 2799470 w 4600135"/>
              <a:gd name="connsiteY5" fmla="*/ 3052689 h 3052689"/>
              <a:gd name="connsiteX6" fmla="*/ 1828800 w 4600135"/>
              <a:gd name="connsiteY6" fmla="*/ 1266092 h 3052689"/>
              <a:gd name="connsiteX7" fmla="*/ 534572 w 4600135"/>
              <a:gd name="connsiteY7" fmla="*/ 2912012 h 3052689"/>
              <a:gd name="connsiteX8" fmla="*/ 0 w 4600135"/>
              <a:gd name="connsiteY8" fmla="*/ 2560320 h 3052689"/>
              <a:gd name="connsiteX9" fmla="*/ 478301 w 4600135"/>
              <a:gd name="connsiteY9" fmla="*/ 1913206 h 3052689"/>
              <a:gd name="connsiteX0" fmla="*/ 478301 w 4600135"/>
              <a:gd name="connsiteY0" fmla="*/ 1913206 h 3052689"/>
              <a:gd name="connsiteX1" fmla="*/ 1913206 w 4600135"/>
              <a:gd name="connsiteY1" fmla="*/ 0 h 3052689"/>
              <a:gd name="connsiteX2" fmla="*/ 2982350 w 4600135"/>
              <a:gd name="connsiteY2" fmla="*/ 1983544 h 3052689"/>
              <a:gd name="connsiteX3" fmla="*/ 4093698 w 4600135"/>
              <a:gd name="connsiteY3" fmla="*/ 154744 h 3052689"/>
              <a:gd name="connsiteX4" fmla="*/ 4600135 w 4600135"/>
              <a:gd name="connsiteY4" fmla="*/ 492369 h 3052689"/>
              <a:gd name="connsiteX5" fmla="*/ 3010485 w 4600135"/>
              <a:gd name="connsiteY5" fmla="*/ 3052689 h 3052689"/>
              <a:gd name="connsiteX6" fmla="*/ 1828800 w 4600135"/>
              <a:gd name="connsiteY6" fmla="*/ 1266092 h 3052689"/>
              <a:gd name="connsiteX7" fmla="*/ 534572 w 4600135"/>
              <a:gd name="connsiteY7" fmla="*/ 2912012 h 3052689"/>
              <a:gd name="connsiteX8" fmla="*/ 0 w 4600135"/>
              <a:gd name="connsiteY8" fmla="*/ 2560320 h 3052689"/>
              <a:gd name="connsiteX9" fmla="*/ 478301 w 4600135"/>
              <a:gd name="connsiteY9" fmla="*/ 1913206 h 3052689"/>
              <a:gd name="connsiteX0" fmla="*/ 478301 w 4600135"/>
              <a:gd name="connsiteY0" fmla="*/ 1871003 h 3010486"/>
              <a:gd name="connsiteX1" fmla="*/ 1828799 w 4600135"/>
              <a:gd name="connsiteY1" fmla="*/ 0 h 3010486"/>
              <a:gd name="connsiteX2" fmla="*/ 2982350 w 4600135"/>
              <a:gd name="connsiteY2" fmla="*/ 1941341 h 3010486"/>
              <a:gd name="connsiteX3" fmla="*/ 4093698 w 4600135"/>
              <a:gd name="connsiteY3" fmla="*/ 112541 h 3010486"/>
              <a:gd name="connsiteX4" fmla="*/ 4600135 w 4600135"/>
              <a:gd name="connsiteY4" fmla="*/ 450166 h 3010486"/>
              <a:gd name="connsiteX5" fmla="*/ 3010485 w 4600135"/>
              <a:gd name="connsiteY5" fmla="*/ 3010486 h 3010486"/>
              <a:gd name="connsiteX6" fmla="*/ 1828800 w 4600135"/>
              <a:gd name="connsiteY6" fmla="*/ 1223889 h 3010486"/>
              <a:gd name="connsiteX7" fmla="*/ 534572 w 4600135"/>
              <a:gd name="connsiteY7" fmla="*/ 2869809 h 3010486"/>
              <a:gd name="connsiteX8" fmla="*/ 0 w 4600135"/>
              <a:gd name="connsiteY8" fmla="*/ 2518117 h 3010486"/>
              <a:gd name="connsiteX9" fmla="*/ 478301 w 4600135"/>
              <a:gd name="connsiteY9" fmla="*/ 1871003 h 30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00135" h="3010486">
                <a:moveTo>
                  <a:pt x="478301" y="1871003"/>
                </a:moveTo>
                <a:lnTo>
                  <a:pt x="1828799" y="0"/>
                </a:lnTo>
                <a:lnTo>
                  <a:pt x="2982350" y="1941341"/>
                </a:lnTo>
                <a:lnTo>
                  <a:pt x="4093698" y="112541"/>
                </a:lnTo>
                <a:lnTo>
                  <a:pt x="4600135" y="450166"/>
                </a:lnTo>
                <a:lnTo>
                  <a:pt x="3010485" y="3010486"/>
                </a:lnTo>
                <a:lnTo>
                  <a:pt x="1828800" y="1223889"/>
                </a:lnTo>
                <a:lnTo>
                  <a:pt x="534572" y="2869809"/>
                </a:lnTo>
                <a:lnTo>
                  <a:pt x="0" y="2518117"/>
                </a:lnTo>
                <a:lnTo>
                  <a:pt x="478301" y="187100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AE99106-BDA8-34CB-C596-594AEEC13370}"/>
              </a:ext>
            </a:extLst>
          </p:cNvPr>
          <p:cNvSpPr/>
          <p:nvPr/>
        </p:nvSpPr>
        <p:spPr>
          <a:xfrm>
            <a:off x="1648266" y="335460"/>
            <a:ext cx="23166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Verdana" panose="020B0604030504040204" pitchFamily="34" charset="0"/>
              </a:rPr>
              <a:t>2O SYNTH</a:t>
            </a:r>
          </a:p>
        </p:txBody>
      </p:sp>
      <p:sp>
        <p:nvSpPr>
          <p:cNvPr id="12" name="Círculo: vacío 11">
            <a:extLst>
              <a:ext uri="{FF2B5EF4-FFF2-40B4-BE49-F238E27FC236}">
                <a16:creationId xmlns:a16="http://schemas.microsoft.com/office/drawing/2014/main" id="{CF58EFC7-879A-1B8F-D703-6C48E893E5E4}"/>
              </a:ext>
            </a:extLst>
          </p:cNvPr>
          <p:cNvSpPr/>
          <p:nvPr/>
        </p:nvSpPr>
        <p:spPr>
          <a:xfrm>
            <a:off x="1376037" y="2661272"/>
            <a:ext cx="864887" cy="893298"/>
          </a:xfrm>
          <a:prstGeom prst="donut">
            <a:avLst>
              <a:gd name="adj" fmla="val 194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4" name="Círculo: vacío 13">
            <a:extLst>
              <a:ext uri="{FF2B5EF4-FFF2-40B4-BE49-F238E27FC236}">
                <a16:creationId xmlns:a16="http://schemas.microsoft.com/office/drawing/2014/main" id="{B5910886-6B1D-EF09-8EDE-5CD9E6A4C1BB}"/>
              </a:ext>
            </a:extLst>
          </p:cNvPr>
          <p:cNvSpPr/>
          <p:nvPr/>
        </p:nvSpPr>
        <p:spPr>
          <a:xfrm>
            <a:off x="2240924" y="2661272"/>
            <a:ext cx="864887" cy="893298"/>
          </a:xfrm>
          <a:prstGeom prst="donut">
            <a:avLst>
              <a:gd name="adj" fmla="val 194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DC74A5E-6FC7-E8B5-4DB3-FE8658723297}"/>
              </a:ext>
            </a:extLst>
          </p:cNvPr>
          <p:cNvSpPr/>
          <p:nvPr/>
        </p:nvSpPr>
        <p:spPr>
          <a:xfrm>
            <a:off x="3373467" y="2467188"/>
            <a:ext cx="308930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Verdana" panose="020B0604030504040204" pitchFamily="34" charset="0"/>
              </a:rPr>
              <a:t>2O SYNTH</a:t>
            </a:r>
          </a:p>
        </p:txBody>
      </p:sp>
    </p:spTree>
    <p:extLst>
      <p:ext uri="{BB962C8B-B14F-4D97-AF65-F5344CB8AC3E}">
        <p14:creationId xmlns:p14="http://schemas.microsoft.com/office/powerpoint/2010/main" val="89378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63D9E4-8346-F56A-E191-F8F984B8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66" y="993094"/>
            <a:ext cx="2143125" cy="2143125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43A5046-FD7A-6A45-506D-B1DE57E3C775}"/>
              </a:ext>
            </a:extLst>
          </p:cNvPr>
          <p:cNvSpPr/>
          <p:nvPr/>
        </p:nvSpPr>
        <p:spPr>
          <a:xfrm>
            <a:off x="3454401" y="2206171"/>
            <a:ext cx="2249714" cy="194379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64F7B23-DC9F-ABF9-8D79-7CE415BF104B}"/>
              </a:ext>
            </a:extLst>
          </p:cNvPr>
          <p:cNvCxnSpPr/>
          <p:nvPr/>
        </p:nvCxnSpPr>
        <p:spPr>
          <a:xfrm>
            <a:off x="3454401" y="3118633"/>
            <a:ext cx="2249714" cy="0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A779CBD-D186-0E6E-F6C2-F5445972156D}"/>
              </a:ext>
            </a:extLst>
          </p:cNvPr>
          <p:cNvSpPr/>
          <p:nvPr/>
        </p:nvSpPr>
        <p:spPr>
          <a:xfrm>
            <a:off x="4191389" y="2511580"/>
            <a:ext cx="755007" cy="33019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6DD7F9-6C91-F326-5ECD-4DA24EAE910B}"/>
              </a:ext>
            </a:extLst>
          </p:cNvPr>
          <p:cNvSpPr/>
          <p:nvPr/>
        </p:nvSpPr>
        <p:spPr>
          <a:xfrm>
            <a:off x="3717386" y="2417120"/>
            <a:ext cx="45719" cy="4567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2435AC-3A4E-9A96-9263-D407F874F642}"/>
              </a:ext>
            </a:extLst>
          </p:cNvPr>
          <p:cNvSpPr/>
          <p:nvPr/>
        </p:nvSpPr>
        <p:spPr>
          <a:xfrm>
            <a:off x="3954387" y="2417120"/>
            <a:ext cx="45719" cy="4567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67CA3D8-1103-FCFB-7405-6170ED3BB634}"/>
              </a:ext>
            </a:extLst>
          </p:cNvPr>
          <p:cNvSpPr/>
          <p:nvPr/>
        </p:nvSpPr>
        <p:spPr>
          <a:xfrm>
            <a:off x="3671667" y="2604350"/>
            <a:ext cx="137161" cy="792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887696B-068A-39E5-074F-7095313FA87D}"/>
              </a:ext>
            </a:extLst>
          </p:cNvPr>
          <p:cNvSpPr/>
          <p:nvPr/>
        </p:nvSpPr>
        <p:spPr>
          <a:xfrm>
            <a:off x="3908665" y="2604350"/>
            <a:ext cx="137161" cy="792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FA6011D-A3C4-B33E-570C-6F5AEFB68A59}"/>
              </a:ext>
            </a:extLst>
          </p:cNvPr>
          <p:cNvSpPr/>
          <p:nvPr/>
        </p:nvSpPr>
        <p:spPr>
          <a:xfrm>
            <a:off x="5139823" y="2417120"/>
            <a:ext cx="45719" cy="4567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564B0BF-CD55-E657-FF7E-11263304FC8C}"/>
              </a:ext>
            </a:extLst>
          </p:cNvPr>
          <p:cNvSpPr/>
          <p:nvPr/>
        </p:nvSpPr>
        <p:spPr>
          <a:xfrm>
            <a:off x="5376824" y="2417120"/>
            <a:ext cx="45719" cy="4567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8218949-3362-041C-2E44-236F870E8AC4}"/>
              </a:ext>
            </a:extLst>
          </p:cNvPr>
          <p:cNvSpPr/>
          <p:nvPr/>
        </p:nvSpPr>
        <p:spPr>
          <a:xfrm>
            <a:off x="5094104" y="2604350"/>
            <a:ext cx="137161" cy="792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8242D812-E02B-16D0-4BD3-7A8A7CA578C8}"/>
              </a:ext>
            </a:extLst>
          </p:cNvPr>
          <p:cNvSpPr/>
          <p:nvPr/>
        </p:nvSpPr>
        <p:spPr>
          <a:xfrm>
            <a:off x="5331102" y="2604350"/>
            <a:ext cx="137161" cy="792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6A1C959A-804F-2836-BA0F-623E811DE2D4}"/>
              </a:ext>
            </a:extLst>
          </p:cNvPr>
          <p:cNvSpPr/>
          <p:nvPr/>
        </p:nvSpPr>
        <p:spPr>
          <a:xfrm>
            <a:off x="3763104" y="3123518"/>
            <a:ext cx="186595" cy="5721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0D7789C-E4BE-384B-8EE4-2945A4C52B5E}"/>
              </a:ext>
            </a:extLst>
          </p:cNvPr>
          <p:cNvSpPr/>
          <p:nvPr/>
        </p:nvSpPr>
        <p:spPr>
          <a:xfrm>
            <a:off x="4080991" y="3123518"/>
            <a:ext cx="186595" cy="5721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7B0D87E-4256-C0B5-F103-4D9E4643453E}"/>
              </a:ext>
            </a:extLst>
          </p:cNvPr>
          <p:cNvSpPr/>
          <p:nvPr/>
        </p:nvSpPr>
        <p:spPr>
          <a:xfrm>
            <a:off x="4628509" y="3123518"/>
            <a:ext cx="186595" cy="5721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EF68ED4-9741-2997-65AD-816F81A84286}"/>
              </a:ext>
            </a:extLst>
          </p:cNvPr>
          <p:cNvSpPr/>
          <p:nvPr/>
        </p:nvSpPr>
        <p:spPr>
          <a:xfrm>
            <a:off x="4946396" y="3123518"/>
            <a:ext cx="186595" cy="5721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63B70049-3933-F87F-7095-C2B3DC67F5BE}"/>
              </a:ext>
            </a:extLst>
          </p:cNvPr>
          <p:cNvSpPr/>
          <p:nvPr/>
        </p:nvSpPr>
        <p:spPr>
          <a:xfrm>
            <a:off x="5264283" y="3123518"/>
            <a:ext cx="186595" cy="5721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010E5C4-57AF-1599-AD28-A35BE25FD277}"/>
              </a:ext>
            </a:extLst>
          </p:cNvPr>
          <p:cNvCxnSpPr/>
          <p:nvPr/>
        </p:nvCxnSpPr>
        <p:spPr>
          <a:xfrm>
            <a:off x="3857815" y="3695699"/>
            <a:ext cx="0" cy="448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C18E7361-F52A-036C-6C87-D85B362555C7}"/>
              </a:ext>
            </a:extLst>
          </p:cNvPr>
          <p:cNvCxnSpPr/>
          <p:nvPr/>
        </p:nvCxnSpPr>
        <p:spPr>
          <a:xfrm>
            <a:off x="4172339" y="3695699"/>
            <a:ext cx="0" cy="448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AB5F31C-076B-269D-8903-D6D26E933533}"/>
              </a:ext>
            </a:extLst>
          </p:cNvPr>
          <p:cNvCxnSpPr/>
          <p:nvPr/>
        </p:nvCxnSpPr>
        <p:spPr>
          <a:xfrm>
            <a:off x="4719854" y="3695699"/>
            <a:ext cx="0" cy="448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1E93D7B-5E37-FAD2-C306-1ED919DC97BE}"/>
              </a:ext>
            </a:extLst>
          </p:cNvPr>
          <p:cNvCxnSpPr/>
          <p:nvPr/>
        </p:nvCxnSpPr>
        <p:spPr>
          <a:xfrm>
            <a:off x="5034378" y="3695699"/>
            <a:ext cx="0" cy="448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7900D69-6CB2-C86A-D1F3-3C5D5FF85D4F}"/>
              </a:ext>
            </a:extLst>
          </p:cNvPr>
          <p:cNvCxnSpPr/>
          <p:nvPr/>
        </p:nvCxnSpPr>
        <p:spPr>
          <a:xfrm>
            <a:off x="5357774" y="3695699"/>
            <a:ext cx="0" cy="448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667C610A-C147-7190-CA90-CE5CCB7A2B46}"/>
              </a:ext>
            </a:extLst>
          </p:cNvPr>
          <p:cNvCxnSpPr>
            <a:cxnSpLocks/>
          </p:cNvCxnSpPr>
          <p:nvPr/>
        </p:nvCxnSpPr>
        <p:spPr>
          <a:xfrm>
            <a:off x="4443629" y="3126694"/>
            <a:ext cx="0" cy="1008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E8CCAB1-16C7-E054-4474-4F19773DC6FE}"/>
              </a:ext>
            </a:extLst>
          </p:cNvPr>
          <p:cNvSpPr/>
          <p:nvPr/>
        </p:nvSpPr>
        <p:spPr>
          <a:xfrm>
            <a:off x="7107372" y="2841779"/>
            <a:ext cx="11977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lay Pretend" panose="02000500000000000000" pitchFamily="2" charset="0"/>
              </a:rPr>
              <a:t>FX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F8E1786-3C15-7FF8-C8B5-BF58ECEEA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73" t="18397" r="12286" b="28154"/>
          <a:stretch/>
        </p:blipFill>
        <p:spPr>
          <a:xfrm>
            <a:off x="7637172" y="4572000"/>
            <a:ext cx="1017431" cy="8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9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BBCB830-C52D-F19C-0FEC-57AE18159C95}"/>
              </a:ext>
            </a:extLst>
          </p:cNvPr>
          <p:cNvSpPr/>
          <p:nvPr/>
        </p:nvSpPr>
        <p:spPr>
          <a:xfrm>
            <a:off x="4391893" y="2838108"/>
            <a:ext cx="2585682" cy="2086377"/>
          </a:xfrm>
          <a:prstGeom prst="round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0768CE8-95BA-9739-2EF5-D002771E712E}"/>
              </a:ext>
            </a:extLst>
          </p:cNvPr>
          <p:cNvCxnSpPr>
            <a:cxnSpLocks/>
          </p:cNvCxnSpPr>
          <p:nvPr/>
        </p:nvCxnSpPr>
        <p:spPr>
          <a:xfrm>
            <a:off x="4698609" y="2838108"/>
            <a:ext cx="0" cy="21102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87BBE3E-D620-DB57-D970-1CB0D6403892}"/>
              </a:ext>
            </a:extLst>
          </p:cNvPr>
          <p:cNvCxnSpPr>
            <a:cxnSpLocks/>
          </p:cNvCxnSpPr>
          <p:nvPr/>
        </p:nvCxnSpPr>
        <p:spPr>
          <a:xfrm>
            <a:off x="4988169" y="2838108"/>
            <a:ext cx="0" cy="21102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8F075F6-10DF-B57E-5E13-6B9430DBA0C1}"/>
              </a:ext>
            </a:extLst>
          </p:cNvPr>
          <p:cNvCxnSpPr>
            <a:cxnSpLocks/>
          </p:cNvCxnSpPr>
          <p:nvPr/>
        </p:nvCxnSpPr>
        <p:spPr>
          <a:xfrm>
            <a:off x="5285349" y="2838108"/>
            <a:ext cx="0" cy="21102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ED89535-E777-B86A-0AFA-C0D399C79783}"/>
              </a:ext>
            </a:extLst>
          </p:cNvPr>
          <p:cNvCxnSpPr>
            <a:cxnSpLocks/>
          </p:cNvCxnSpPr>
          <p:nvPr/>
        </p:nvCxnSpPr>
        <p:spPr>
          <a:xfrm>
            <a:off x="5628249" y="2838108"/>
            <a:ext cx="0" cy="21102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B3E49FC-DF2A-B208-91F5-9F2736498E56}"/>
              </a:ext>
            </a:extLst>
          </p:cNvPr>
          <p:cNvCxnSpPr>
            <a:cxnSpLocks/>
          </p:cNvCxnSpPr>
          <p:nvPr/>
        </p:nvCxnSpPr>
        <p:spPr>
          <a:xfrm>
            <a:off x="5948289" y="2838108"/>
            <a:ext cx="0" cy="21102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55678BE-500B-DDA8-8D40-787A92391178}"/>
              </a:ext>
            </a:extLst>
          </p:cNvPr>
          <p:cNvCxnSpPr>
            <a:cxnSpLocks/>
          </p:cNvCxnSpPr>
          <p:nvPr/>
        </p:nvCxnSpPr>
        <p:spPr>
          <a:xfrm>
            <a:off x="6275949" y="2838108"/>
            <a:ext cx="0" cy="21102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847DF0A-D078-5D07-71E1-7B917105444C}"/>
              </a:ext>
            </a:extLst>
          </p:cNvPr>
          <p:cNvCxnSpPr>
            <a:cxnSpLocks/>
          </p:cNvCxnSpPr>
          <p:nvPr/>
        </p:nvCxnSpPr>
        <p:spPr>
          <a:xfrm>
            <a:off x="6611229" y="2838108"/>
            <a:ext cx="0" cy="21102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4435E8A-B084-965B-4989-17BB6BA3AB79}"/>
              </a:ext>
            </a:extLst>
          </p:cNvPr>
          <p:cNvCxnSpPr/>
          <p:nvPr/>
        </p:nvCxnSpPr>
        <p:spPr>
          <a:xfrm>
            <a:off x="4391893" y="3190240"/>
            <a:ext cx="258568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769D4DE-96F6-B5B6-7158-40FB469E9F82}"/>
              </a:ext>
            </a:extLst>
          </p:cNvPr>
          <p:cNvCxnSpPr/>
          <p:nvPr/>
        </p:nvCxnSpPr>
        <p:spPr>
          <a:xfrm>
            <a:off x="4391893" y="3495040"/>
            <a:ext cx="258568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2C78A3F-C8F3-44CF-A960-7B720F0174F7}"/>
              </a:ext>
            </a:extLst>
          </p:cNvPr>
          <p:cNvCxnSpPr/>
          <p:nvPr/>
        </p:nvCxnSpPr>
        <p:spPr>
          <a:xfrm>
            <a:off x="4391893" y="3784600"/>
            <a:ext cx="258568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7E5F208-65AE-79BA-E643-8650C5F0FDAC}"/>
              </a:ext>
            </a:extLst>
          </p:cNvPr>
          <p:cNvCxnSpPr/>
          <p:nvPr/>
        </p:nvCxnSpPr>
        <p:spPr>
          <a:xfrm>
            <a:off x="4391893" y="4074160"/>
            <a:ext cx="258568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4FA4BFA-8AAB-C915-18A2-320CE7697E8C}"/>
              </a:ext>
            </a:extLst>
          </p:cNvPr>
          <p:cNvCxnSpPr/>
          <p:nvPr/>
        </p:nvCxnSpPr>
        <p:spPr>
          <a:xfrm>
            <a:off x="4391893" y="4348480"/>
            <a:ext cx="258568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29EF384-A166-EFC8-A078-6520B9F77587}"/>
              </a:ext>
            </a:extLst>
          </p:cNvPr>
          <p:cNvCxnSpPr/>
          <p:nvPr/>
        </p:nvCxnSpPr>
        <p:spPr>
          <a:xfrm>
            <a:off x="4391893" y="4622800"/>
            <a:ext cx="258568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672EB94-EB26-E670-6E55-1BA36BAFAE63}"/>
              </a:ext>
            </a:extLst>
          </p:cNvPr>
          <p:cNvSpPr/>
          <p:nvPr/>
        </p:nvSpPr>
        <p:spPr>
          <a:xfrm>
            <a:off x="4698609" y="4074160"/>
            <a:ext cx="289557" cy="2895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5C65404-9AA5-D34B-510E-34D4D5C738AB}"/>
              </a:ext>
            </a:extLst>
          </p:cNvPr>
          <p:cNvSpPr/>
          <p:nvPr/>
        </p:nvSpPr>
        <p:spPr>
          <a:xfrm>
            <a:off x="5277729" y="3492441"/>
            <a:ext cx="662940" cy="2895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EC78A80-1C92-5AE7-83B8-4D31EB8987E1}"/>
              </a:ext>
            </a:extLst>
          </p:cNvPr>
          <p:cNvSpPr/>
          <p:nvPr/>
        </p:nvSpPr>
        <p:spPr>
          <a:xfrm>
            <a:off x="6268329" y="4074160"/>
            <a:ext cx="342900" cy="2895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510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EF26D79-F9F5-8020-B8AB-1D7B0591BA3C}"/>
              </a:ext>
            </a:extLst>
          </p:cNvPr>
          <p:cNvSpPr/>
          <p:nvPr/>
        </p:nvSpPr>
        <p:spPr>
          <a:xfrm>
            <a:off x="3038621" y="1519311"/>
            <a:ext cx="3882683" cy="2926080"/>
          </a:xfrm>
          <a:prstGeom prst="roundRect">
            <a:avLst>
              <a:gd name="adj" fmla="val 13782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70DFFDD-1739-000D-ECF8-462D64807BDB}"/>
              </a:ext>
            </a:extLst>
          </p:cNvPr>
          <p:cNvSpPr/>
          <p:nvPr/>
        </p:nvSpPr>
        <p:spPr>
          <a:xfrm>
            <a:off x="3323493" y="1899138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9F39905-F63B-9E8E-39C2-A8A1128E5D23}"/>
              </a:ext>
            </a:extLst>
          </p:cNvPr>
          <p:cNvSpPr/>
          <p:nvPr/>
        </p:nvSpPr>
        <p:spPr>
          <a:xfrm>
            <a:off x="3752557" y="1899138"/>
            <a:ext cx="253218" cy="450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68257A4-FFE5-ECBC-FFE7-F609D01ADF08}"/>
              </a:ext>
            </a:extLst>
          </p:cNvPr>
          <p:cNvSpPr/>
          <p:nvPr/>
        </p:nvSpPr>
        <p:spPr>
          <a:xfrm>
            <a:off x="4210639" y="1899138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6ABCAF4-FE27-5B59-3034-E528A6C95090}"/>
              </a:ext>
            </a:extLst>
          </p:cNvPr>
          <p:cNvSpPr/>
          <p:nvPr/>
        </p:nvSpPr>
        <p:spPr>
          <a:xfrm>
            <a:off x="4681026" y="1899137"/>
            <a:ext cx="253218" cy="450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2A2B2C7-AD81-D2D4-7340-9655D552B1BA}"/>
              </a:ext>
            </a:extLst>
          </p:cNvPr>
          <p:cNvSpPr/>
          <p:nvPr/>
        </p:nvSpPr>
        <p:spPr>
          <a:xfrm>
            <a:off x="5110090" y="1899138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A45EA67-F1DF-4790-9D18-179790147AE5}"/>
              </a:ext>
            </a:extLst>
          </p:cNvPr>
          <p:cNvSpPr/>
          <p:nvPr/>
        </p:nvSpPr>
        <p:spPr>
          <a:xfrm>
            <a:off x="5539154" y="1899138"/>
            <a:ext cx="253218" cy="450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092E51A-BD38-D0D3-2B53-72D42DC5DAC6}"/>
              </a:ext>
            </a:extLst>
          </p:cNvPr>
          <p:cNvSpPr/>
          <p:nvPr/>
        </p:nvSpPr>
        <p:spPr>
          <a:xfrm>
            <a:off x="5968218" y="1899138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2D6F81A-76A4-8B28-0C3C-52AA58E6D9B7}"/>
              </a:ext>
            </a:extLst>
          </p:cNvPr>
          <p:cNvSpPr/>
          <p:nvPr/>
        </p:nvSpPr>
        <p:spPr>
          <a:xfrm>
            <a:off x="6397282" y="1899138"/>
            <a:ext cx="253218" cy="450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13C927E-7A3B-A705-4A37-0800CA2ADA2D}"/>
              </a:ext>
            </a:extLst>
          </p:cNvPr>
          <p:cNvSpPr/>
          <p:nvPr/>
        </p:nvSpPr>
        <p:spPr>
          <a:xfrm>
            <a:off x="6397282" y="2729132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B95CDA2-972B-20A8-972F-B5E0D04CA1E7}"/>
              </a:ext>
            </a:extLst>
          </p:cNvPr>
          <p:cNvSpPr/>
          <p:nvPr/>
        </p:nvSpPr>
        <p:spPr>
          <a:xfrm>
            <a:off x="3323493" y="2729132"/>
            <a:ext cx="253218" cy="450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DB48C88-C4F5-3066-9F6C-B786F51A8140}"/>
              </a:ext>
            </a:extLst>
          </p:cNvPr>
          <p:cNvSpPr/>
          <p:nvPr/>
        </p:nvSpPr>
        <p:spPr>
          <a:xfrm>
            <a:off x="3752557" y="2729132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BCF43A3-9399-1375-C69F-678D6BA3AC78}"/>
              </a:ext>
            </a:extLst>
          </p:cNvPr>
          <p:cNvSpPr/>
          <p:nvPr/>
        </p:nvSpPr>
        <p:spPr>
          <a:xfrm>
            <a:off x="4210639" y="2729132"/>
            <a:ext cx="253218" cy="450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E29955D-DC97-4E70-C0C4-0A714CF9E012}"/>
              </a:ext>
            </a:extLst>
          </p:cNvPr>
          <p:cNvSpPr/>
          <p:nvPr/>
        </p:nvSpPr>
        <p:spPr>
          <a:xfrm>
            <a:off x="4681026" y="2729132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6077052-61BA-1242-6C3B-70343934DBAC}"/>
              </a:ext>
            </a:extLst>
          </p:cNvPr>
          <p:cNvSpPr/>
          <p:nvPr/>
        </p:nvSpPr>
        <p:spPr>
          <a:xfrm>
            <a:off x="5110090" y="2729132"/>
            <a:ext cx="253218" cy="450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C85F0D3B-7F8D-D92C-8FF0-869BBB522763}"/>
              </a:ext>
            </a:extLst>
          </p:cNvPr>
          <p:cNvSpPr/>
          <p:nvPr/>
        </p:nvSpPr>
        <p:spPr>
          <a:xfrm>
            <a:off x="5539154" y="2729132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43E0FC8B-B6B1-2A39-3C73-FE37C9A2D83A}"/>
              </a:ext>
            </a:extLst>
          </p:cNvPr>
          <p:cNvSpPr/>
          <p:nvPr/>
        </p:nvSpPr>
        <p:spPr>
          <a:xfrm>
            <a:off x="5968218" y="2729132"/>
            <a:ext cx="253218" cy="450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8F2A9F7-0E06-E1E5-9EBC-4D6E8BF48853}"/>
              </a:ext>
            </a:extLst>
          </p:cNvPr>
          <p:cNvSpPr/>
          <p:nvPr/>
        </p:nvSpPr>
        <p:spPr>
          <a:xfrm>
            <a:off x="3323493" y="3559126"/>
            <a:ext cx="253218" cy="450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1A45228-7D3B-5E12-2A2A-BCF5447D7BD6}"/>
              </a:ext>
            </a:extLst>
          </p:cNvPr>
          <p:cNvSpPr/>
          <p:nvPr/>
        </p:nvSpPr>
        <p:spPr>
          <a:xfrm>
            <a:off x="3752557" y="3559126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524EC0E3-9759-66DD-B206-FFC3E6A85739}"/>
              </a:ext>
            </a:extLst>
          </p:cNvPr>
          <p:cNvSpPr/>
          <p:nvPr/>
        </p:nvSpPr>
        <p:spPr>
          <a:xfrm>
            <a:off x="5110090" y="3559126"/>
            <a:ext cx="253218" cy="450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EF4B6EE9-73A4-4FFB-3AC3-2C79FFEC07A5}"/>
              </a:ext>
            </a:extLst>
          </p:cNvPr>
          <p:cNvSpPr/>
          <p:nvPr/>
        </p:nvSpPr>
        <p:spPr>
          <a:xfrm>
            <a:off x="4215914" y="3559126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A32ED83-76AA-0A5A-B186-996F4E76C680}"/>
              </a:ext>
            </a:extLst>
          </p:cNvPr>
          <p:cNvSpPr/>
          <p:nvPr/>
        </p:nvSpPr>
        <p:spPr>
          <a:xfrm>
            <a:off x="4672087" y="3559125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01492122-7312-A9C4-F80B-4E6D73F4F7AC}"/>
              </a:ext>
            </a:extLst>
          </p:cNvPr>
          <p:cNvSpPr/>
          <p:nvPr/>
        </p:nvSpPr>
        <p:spPr>
          <a:xfrm>
            <a:off x="5539154" y="3559124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1938D008-0773-08A1-D2B8-5016D239C951}"/>
              </a:ext>
            </a:extLst>
          </p:cNvPr>
          <p:cNvSpPr/>
          <p:nvPr/>
        </p:nvSpPr>
        <p:spPr>
          <a:xfrm>
            <a:off x="6397282" y="3559124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C78FFB2C-3F75-1B64-84DD-B79E8BC7D22B}"/>
              </a:ext>
            </a:extLst>
          </p:cNvPr>
          <p:cNvSpPr/>
          <p:nvPr/>
        </p:nvSpPr>
        <p:spPr>
          <a:xfrm>
            <a:off x="5968218" y="3559123"/>
            <a:ext cx="253218" cy="4501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902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8C810D-67CD-E6AA-8910-0CA4C4481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699" y="435539"/>
            <a:ext cx="11823240" cy="627490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A0CA28-2D59-DC1F-0F59-A89454F49972}"/>
              </a:ext>
            </a:extLst>
          </p:cNvPr>
          <p:cNvSpPr/>
          <p:nvPr/>
        </p:nvSpPr>
        <p:spPr>
          <a:xfrm>
            <a:off x="2405372" y="1983417"/>
            <a:ext cx="1272300" cy="521959"/>
          </a:xfrm>
          <a:prstGeom prst="roundRect">
            <a:avLst/>
          </a:prstGeom>
          <a:solidFill>
            <a:srgbClr val="E5E5E5"/>
          </a:solidFill>
          <a:ln>
            <a:solidFill>
              <a:srgbClr val="A89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Botón de acción: ir hacia atrás o anterior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B24F9F2-5C81-640E-547D-39CE7D06C394}"/>
              </a:ext>
            </a:extLst>
          </p:cNvPr>
          <p:cNvSpPr/>
          <p:nvPr/>
        </p:nvSpPr>
        <p:spPr>
          <a:xfrm>
            <a:off x="2405372" y="1983718"/>
            <a:ext cx="231563" cy="514936"/>
          </a:xfrm>
          <a:prstGeom prst="actionButtonBackPrevious">
            <a:avLst/>
          </a:prstGeom>
          <a:noFill/>
          <a:ln>
            <a:solidFill>
              <a:srgbClr val="A89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840A9F8-5151-F1CF-1B70-953451EF87F5}"/>
              </a:ext>
            </a:extLst>
          </p:cNvPr>
          <p:cNvSpPr/>
          <p:nvPr/>
        </p:nvSpPr>
        <p:spPr>
          <a:xfrm flipH="1">
            <a:off x="3530980" y="1990441"/>
            <a:ext cx="231563" cy="514936"/>
          </a:xfrm>
          <a:prstGeom prst="actionButtonBackPrevious">
            <a:avLst/>
          </a:prstGeom>
          <a:noFill/>
          <a:ln>
            <a:solidFill>
              <a:srgbClr val="A89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5359341-9735-E9EB-2CA3-95CD7D0A7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23" y="1207220"/>
            <a:ext cx="898196" cy="80901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42B258A-9791-F7DF-2E18-C98450F3B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10" y="2889067"/>
            <a:ext cx="1184856" cy="573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A63426E-0D80-6A06-CCF0-8EDD1A8E9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57" y="1795975"/>
            <a:ext cx="312139" cy="21658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F880A01-E3CD-E8E9-6DBC-212CE0CFB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255" y="2175921"/>
            <a:ext cx="242066" cy="15925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1E7D799-EF2C-807F-805D-AA3190241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19" y="1692334"/>
            <a:ext cx="242067" cy="21658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B535E1E-960E-59B9-F295-FDB2E8BD7B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82" y="920562"/>
            <a:ext cx="1388700" cy="57331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623DF0F-6F36-1DBF-F967-8C65F04B6F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712" y="2759234"/>
            <a:ext cx="930047" cy="40769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C83D928-61B9-6B34-D6E9-A5F48759A1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2" y="2175921"/>
            <a:ext cx="879086" cy="426802"/>
          </a:xfrm>
          <a:prstGeom prst="rect">
            <a:avLst/>
          </a:prstGeom>
        </p:spPr>
      </p:pic>
      <p:sp>
        <p:nvSpPr>
          <p:cNvPr id="2" name="Forma libre: forma 1">
            <a:extLst>
              <a:ext uri="{FF2B5EF4-FFF2-40B4-BE49-F238E27FC236}">
                <a16:creationId xmlns:a16="http://schemas.microsoft.com/office/drawing/2014/main" id="{25CA73A0-22FD-56E6-4090-91B816C42382}"/>
              </a:ext>
            </a:extLst>
          </p:cNvPr>
          <p:cNvSpPr/>
          <p:nvPr/>
        </p:nvSpPr>
        <p:spPr>
          <a:xfrm>
            <a:off x="398206" y="2561464"/>
            <a:ext cx="1539620" cy="780354"/>
          </a:xfrm>
          <a:custGeom>
            <a:avLst/>
            <a:gdLst>
              <a:gd name="connsiteX0" fmla="*/ 0 w 2053883"/>
              <a:gd name="connsiteY0" fmla="*/ 1041009 h 1041009"/>
              <a:gd name="connsiteX1" fmla="*/ 787791 w 2053883"/>
              <a:gd name="connsiteY1" fmla="*/ 0 h 1041009"/>
              <a:gd name="connsiteX2" fmla="*/ 1448972 w 2053883"/>
              <a:gd name="connsiteY2" fmla="*/ 1026941 h 1041009"/>
              <a:gd name="connsiteX3" fmla="*/ 2053883 w 2053883"/>
              <a:gd name="connsiteY3" fmla="*/ 84406 h 10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3883" h="1041009">
                <a:moveTo>
                  <a:pt x="0" y="1041009"/>
                </a:moveTo>
                <a:lnTo>
                  <a:pt x="787791" y="0"/>
                </a:lnTo>
                <a:lnTo>
                  <a:pt x="1448972" y="1026941"/>
                </a:lnTo>
                <a:lnTo>
                  <a:pt x="2053883" y="84406"/>
                </a:lnTo>
              </a:path>
            </a:pathLst>
          </a:custGeom>
          <a:noFill/>
          <a:ln w="76200">
            <a:solidFill>
              <a:srgbClr val="A5A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23E84F6-E9F2-0C14-4FFE-8517682CCF26}"/>
              </a:ext>
            </a:extLst>
          </p:cNvPr>
          <p:cNvSpPr/>
          <p:nvPr/>
        </p:nvSpPr>
        <p:spPr>
          <a:xfrm>
            <a:off x="1561291" y="4168646"/>
            <a:ext cx="1539620" cy="840058"/>
          </a:xfrm>
          <a:custGeom>
            <a:avLst/>
            <a:gdLst>
              <a:gd name="connsiteX0" fmla="*/ 0 w 2053883"/>
              <a:gd name="connsiteY0" fmla="*/ 1041009 h 1041009"/>
              <a:gd name="connsiteX1" fmla="*/ 787791 w 2053883"/>
              <a:gd name="connsiteY1" fmla="*/ 0 h 1041009"/>
              <a:gd name="connsiteX2" fmla="*/ 1448972 w 2053883"/>
              <a:gd name="connsiteY2" fmla="*/ 1026941 h 1041009"/>
              <a:gd name="connsiteX3" fmla="*/ 2053883 w 2053883"/>
              <a:gd name="connsiteY3" fmla="*/ 84406 h 1041009"/>
              <a:gd name="connsiteX0" fmla="*/ 19173 w 2073056"/>
              <a:gd name="connsiteY0" fmla="*/ 1022242 h 1022242"/>
              <a:gd name="connsiteX1" fmla="*/ 0 w 2073056"/>
              <a:gd name="connsiteY1" fmla="*/ 0 h 1022242"/>
              <a:gd name="connsiteX2" fmla="*/ 1468145 w 2073056"/>
              <a:gd name="connsiteY2" fmla="*/ 1008174 h 1022242"/>
              <a:gd name="connsiteX3" fmla="*/ 2073056 w 2073056"/>
              <a:gd name="connsiteY3" fmla="*/ 65639 h 1022242"/>
              <a:gd name="connsiteX0" fmla="*/ 19173 w 2073056"/>
              <a:gd name="connsiteY0" fmla="*/ 1022242 h 1064473"/>
              <a:gd name="connsiteX1" fmla="*/ 0 w 2073056"/>
              <a:gd name="connsiteY1" fmla="*/ 0 h 1064473"/>
              <a:gd name="connsiteX2" fmla="*/ 717481 w 2073056"/>
              <a:gd name="connsiteY2" fmla="*/ 1064473 h 1064473"/>
              <a:gd name="connsiteX3" fmla="*/ 2073056 w 2073056"/>
              <a:gd name="connsiteY3" fmla="*/ 65639 h 1064473"/>
              <a:gd name="connsiteX0" fmla="*/ 19173 w 717481"/>
              <a:gd name="connsiteY0" fmla="*/ 1106736 h 1148967"/>
              <a:gd name="connsiteX1" fmla="*/ 0 w 717481"/>
              <a:gd name="connsiteY1" fmla="*/ 84494 h 1148967"/>
              <a:gd name="connsiteX2" fmla="*/ 717481 w 717481"/>
              <a:gd name="connsiteY2" fmla="*/ 1148967 h 1148967"/>
              <a:gd name="connsiteX3" fmla="*/ 684329 w 717481"/>
              <a:gd name="connsiteY3" fmla="*/ 0 h 1148967"/>
              <a:gd name="connsiteX0" fmla="*/ 19173 w 998979"/>
              <a:gd name="connsiteY0" fmla="*/ 1106736 h 1130201"/>
              <a:gd name="connsiteX1" fmla="*/ 0 w 998979"/>
              <a:gd name="connsiteY1" fmla="*/ 84494 h 1130201"/>
              <a:gd name="connsiteX2" fmla="*/ 998979 w 998979"/>
              <a:gd name="connsiteY2" fmla="*/ 1130201 h 1130201"/>
              <a:gd name="connsiteX3" fmla="*/ 684329 w 998979"/>
              <a:gd name="connsiteY3" fmla="*/ 0 h 1130201"/>
              <a:gd name="connsiteX0" fmla="*/ 19173 w 998979"/>
              <a:gd name="connsiteY0" fmla="*/ 1022242 h 1045707"/>
              <a:gd name="connsiteX1" fmla="*/ 0 w 998979"/>
              <a:gd name="connsiteY1" fmla="*/ 0 h 1045707"/>
              <a:gd name="connsiteX2" fmla="*/ 998979 w 998979"/>
              <a:gd name="connsiteY2" fmla="*/ 1045707 h 1045707"/>
              <a:gd name="connsiteX3" fmla="*/ 965827 w 998979"/>
              <a:gd name="connsiteY3" fmla="*/ 46872 h 1045707"/>
              <a:gd name="connsiteX0" fmla="*/ 19173 w 1022127"/>
              <a:gd name="connsiteY0" fmla="*/ 1069204 h 1092669"/>
              <a:gd name="connsiteX1" fmla="*/ 0 w 1022127"/>
              <a:gd name="connsiteY1" fmla="*/ 46962 h 1092669"/>
              <a:gd name="connsiteX2" fmla="*/ 998979 w 1022127"/>
              <a:gd name="connsiteY2" fmla="*/ 1092669 h 1092669"/>
              <a:gd name="connsiteX3" fmla="*/ 1022127 w 1022127"/>
              <a:gd name="connsiteY3" fmla="*/ 0 h 1092669"/>
              <a:gd name="connsiteX0" fmla="*/ 19173 w 1024427"/>
              <a:gd name="connsiteY0" fmla="*/ 1069204 h 1092669"/>
              <a:gd name="connsiteX1" fmla="*/ 0 w 1024427"/>
              <a:gd name="connsiteY1" fmla="*/ 46962 h 1092669"/>
              <a:gd name="connsiteX2" fmla="*/ 998979 w 1024427"/>
              <a:gd name="connsiteY2" fmla="*/ 1092669 h 1092669"/>
              <a:gd name="connsiteX3" fmla="*/ 1024427 w 1024427"/>
              <a:gd name="connsiteY3" fmla="*/ 300495 h 1092669"/>
              <a:gd name="connsiteX4" fmla="*/ 1022127 w 1024427"/>
              <a:gd name="connsiteY4" fmla="*/ 0 h 1092669"/>
              <a:gd name="connsiteX0" fmla="*/ 19173 w 2185655"/>
              <a:gd name="connsiteY0" fmla="*/ 1022242 h 1045707"/>
              <a:gd name="connsiteX1" fmla="*/ 0 w 2185655"/>
              <a:gd name="connsiteY1" fmla="*/ 0 h 1045707"/>
              <a:gd name="connsiteX2" fmla="*/ 998979 w 2185655"/>
              <a:gd name="connsiteY2" fmla="*/ 1045707 h 1045707"/>
              <a:gd name="connsiteX3" fmla="*/ 1024427 w 2185655"/>
              <a:gd name="connsiteY3" fmla="*/ 253533 h 1045707"/>
              <a:gd name="connsiteX4" fmla="*/ 2185655 w 2185655"/>
              <a:gd name="connsiteY4" fmla="*/ 1022735 h 1045707"/>
              <a:gd name="connsiteX0" fmla="*/ 19173 w 2185655"/>
              <a:gd name="connsiteY0" fmla="*/ 1022242 h 1045707"/>
              <a:gd name="connsiteX1" fmla="*/ 0 w 2185655"/>
              <a:gd name="connsiteY1" fmla="*/ 0 h 1045707"/>
              <a:gd name="connsiteX2" fmla="*/ 998979 w 2185655"/>
              <a:gd name="connsiteY2" fmla="*/ 1045707 h 1045707"/>
              <a:gd name="connsiteX3" fmla="*/ 968127 w 2185655"/>
              <a:gd name="connsiteY3" fmla="*/ 103401 h 1045707"/>
              <a:gd name="connsiteX4" fmla="*/ 2185655 w 2185655"/>
              <a:gd name="connsiteY4" fmla="*/ 1022735 h 1045707"/>
              <a:gd name="connsiteX0" fmla="*/ 19173 w 2185655"/>
              <a:gd name="connsiteY0" fmla="*/ 1022242 h 1045707"/>
              <a:gd name="connsiteX1" fmla="*/ 0 w 2185655"/>
              <a:gd name="connsiteY1" fmla="*/ 0 h 1045707"/>
              <a:gd name="connsiteX2" fmla="*/ 998979 w 2185655"/>
              <a:gd name="connsiteY2" fmla="*/ 1045707 h 1045707"/>
              <a:gd name="connsiteX3" fmla="*/ 1008788 w 2185655"/>
              <a:gd name="connsiteY3" fmla="*/ 22079 h 1045707"/>
              <a:gd name="connsiteX4" fmla="*/ 2185655 w 2185655"/>
              <a:gd name="connsiteY4" fmla="*/ 1022735 h 1045707"/>
              <a:gd name="connsiteX0" fmla="*/ 19173 w 2185655"/>
              <a:gd name="connsiteY0" fmla="*/ 1066821 h 1090286"/>
              <a:gd name="connsiteX1" fmla="*/ 0 w 2185655"/>
              <a:gd name="connsiteY1" fmla="*/ 44579 h 1090286"/>
              <a:gd name="connsiteX2" fmla="*/ 998979 w 2185655"/>
              <a:gd name="connsiteY2" fmla="*/ 1090286 h 1090286"/>
              <a:gd name="connsiteX3" fmla="*/ 1008788 w 2185655"/>
              <a:gd name="connsiteY3" fmla="*/ 5667 h 1090286"/>
              <a:gd name="connsiteX4" fmla="*/ 2185655 w 2185655"/>
              <a:gd name="connsiteY4" fmla="*/ 1067314 h 1090286"/>
              <a:gd name="connsiteX0" fmla="*/ 19173 w 2185655"/>
              <a:gd name="connsiteY0" fmla="*/ 1097190 h 1120655"/>
              <a:gd name="connsiteX1" fmla="*/ 0 w 2185655"/>
              <a:gd name="connsiteY1" fmla="*/ 74948 h 1120655"/>
              <a:gd name="connsiteX2" fmla="*/ 998979 w 2185655"/>
              <a:gd name="connsiteY2" fmla="*/ 1120655 h 1120655"/>
              <a:gd name="connsiteX3" fmla="*/ 1008788 w 2185655"/>
              <a:gd name="connsiteY3" fmla="*/ 5540 h 1120655"/>
              <a:gd name="connsiteX4" fmla="*/ 2185655 w 2185655"/>
              <a:gd name="connsiteY4" fmla="*/ 1097683 h 1120655"/>
              <a:gd name="connsiteX0" fmla="*/ 19173 w 2185655"/>
              <a:gd name="connsiteY0" fmla="*/ 1097190 h 1120655"/>
              <a:gd name="connsiteX1" fmla="*/ 0 w 2185655"/>
              <a:gd name="connsiteY1" fmla="*/ 74948 h 1120655"/>
              <a:gd name="connsiteX2" fmla="*/ 998979 w 2185655"/>
              <a:gd name="connsiteY2" fmla="*/ 1120655 h 1120655"/>
              <a:gd name="connsiteX3" fmla="*/ 1008788 w 2185655"/>
              <a:gd name="connsiteY3" fmla="*/ 5540 h 1120655"/>
              <a:gd name="connsiteX4" fmla="*/ 2185655 w 2185655"/>
              <a:gd name="connsiteY4" fmla="*/ 1097683 h 11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55" h="1120655">
                <a:moveTo>
                  <a:pt x="19173" y="1097190"/>
                </a:moveTo>
                <a:lnTo>
                  <a:pt x="0" y="74948"/>
                </a:lnTo>
                <a:lnTo>
                  <a:pt x="998979" y="1120655"/>
                </a:lnTo>
                <a:cubicBezTo>
                  <a:pt x="1002249" y="779446"/>
                  <a:pt x="1005518" y="346749"/>
                  <a:pt x="1008788" y="5540"/>
                </a:cubicBezTo>
                <a:cubicBezTo>
                  <a:pt x="1008021" y="-94625"/>
                  <a:pt x="2186422" y="1197848"/>
                  <a:pt x="2185655" y="1097683"/>
                </a:cubicBezTo>
              </a:path>
            </a:pathLst>
          </a:custGeom>
          <a:noFill/>
          <a:ln w="76200">
            <a:solidFill>
              <a:srgbClr val="A5A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EA7E6E3A-9F42-C857-F57E-CD38E412C291}"/>
              </a:ext>
            </a:extLst>
          </p:cNvPr>
          <p:cNvSpPr/>
          <p:nvPr/>
        </p:nvSpPr>
        <p:spPr>
          <a:xfrm>
            <a:off x="398206" y="4737926"/>
            <a:ext cx="1539620" cy="840057"/>
          </a:xfrm>
          <a:custGeom>
            <a:avLst/>
            <a:gdLst>
              <a:gd name="connsiteX0" fmla="*/ 0 w 1511300"/>
              <a:gd name="connsiteY0" fmla="*/ 571602 h 571602"/>
              <a:gd name="connsiteX1" fmla="*/ 342900 w 1511300"/>
              <a:gd name="connsiteY1" fmla="*/ 102 h 571602"/>
              <a:gd name="connsiteX2" fmla="*/ 774700 w 1511300"/>
              <a:gd name="connsiteY2" fmla="*/ 520802 h 571602"/>
              <a:gd name="connsiteX3" fmla="*/ 1104900 w 1511300"/>
              <a:gd name="connsiteY3" fmla="*/ 50902 h 571602"/>
              <a:gd name="connsiteX4" fmla="*/ 1511300 w 1511300"/>
              <a:gd name="connsiteY4" fmla="*/ 558902 h 571602"/>
              <a:gd name="connsiteX0" fmla="*/ 0 w 1511300"/>
              <a:gd name="connsiteY0" fmla="*/ 577906 h 577906"/>
              <a:gd name="connsiteX1" fmla="*/ 342900 w 1511300"/>
              <a:gd name="connsiteY1" fmla="*/ 6406 h 577906"/>
              <a:gd name="connsiteX2" fmla="*/ 774700 w 1511300"/>
              <a:gd name="connsiteY2" fmla="*/ 527106 h 577906"/>
              <a:gd name="connsiteX3" fmla="*/ 1147763 w 1511300"/>
              <a:gd name="connsiteY3" fmla="*/ 56 h 577906"/>
              <a:gd name="connsiteX4" fmla="*/ 1511300 w 1511300"/>
              <a:gd name="connsiteY4" fmla="*/ 565206 h 577906"/>
              <a:gd name="connsiteX0" fmla="*/ 0 w 1511300"/>
              <a:gd name="connsiteY0" fmla="*/ 577902 h 577902"/>
              <a:gd name="connsiteX1" fmla="*/ 342900 w 1511300"/>
              <a:gd name="connsiteY1" fmla="*/ 6402 h 577902"/>
              <a:gd name="connsiteX2" fmla="*/ 760413 w 1511300"/>
              <a:gd name="connsiteY2" fmla="*/ 574727 h 577902"/>
              <a:gd name="connsiteX3" fmla="*/ 1147763 w 1511300"/>
              <a:gd name="connsiteY3" fmla="*/ 52 h 577902"/>
              <a:gd name="connsiteX4" fmla="*/ 1511300 w 1511300"/>
              <a:gd name="connsiteY4" fmla="*/ 565202 h 577902"/>
              <a:gd name="connsiteX0" fmla="*/ 0 w 1147763"/>
              <a:gd name="connsiteY0" fmla="*/ 577902 h 577902"/>
              <a:gd name="connsiteX1" fmla="*/ 342900 w 1147763"/>
              <a:gd name="connsiteY1" fmla="*/ 6402 h 577902"/>
              <a:gd name="connsiteX2" fmla="*/ 760413 w 1147763"/>
              <a:gd name="connsiteY2" fmla="*/ 574727 h 577902"/>
              <a:gd name="connsiteX3" fmla="*/ 1147763 w 1147763"/>
              <a:gd name="connsiteY3" fmla="*/ 52 h 577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763" h="577902">
                <a:moveTo>
                  <a:pt x="0" y="577902"/>
                </a:moveTo>
                <a:cubicBezTo>
                  <a:pt x="106891" y="296385"/>
                  <a:pt x="216165" y="6931"/>
                  <a:pt x="342900" y="6402"/>
                </a:cubicBezTo>
                <a:cubicBezTo>
                  <a:pt x="469635" y="5873"/>
                  <a:pt x="626269" y="575785"/>
                  <a:pt x="760413" y="574727"/>
                </a:cubicBezTo>
                <a:cubicBezTo>
                  <a:pt x="894557" y="573669"/>
                  <a:pt x="1024996" y="-6298"/>
                  <a:pt x="1147763" y="52"/>
                </a:cubicBezTo>
              </a:path>
            </a:pathLst>
          </a:custGeom>
          <a:noFill/>
          <a:ln w="76200">
            <a:solidFill>
              <a:srgbClr val="A5A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F87A149B-770B-0553-E712-44483245AAC9}"/>
              </a:ext>
            </a:extLst>
          </p:cNvPr>
          <p:cNvSpPr/>
          <p:nvPr/>
        </p:nvSpPr>
        <p:spPr>
          <a:xfrm>
            <a:off x="475275" y="5824025"/>
            <a:ext cx="1462551" cy="872197"/>
          </a:xfrm>
          <a:custGeom>
            <a:avLst/>
            <a:gdLst>
              <a:gd name="connsiteX0" fmla="*/ 0 w 1420837"/>
              <a:gd name="connsiteY0" fmla="*/ 872197 h 872197"/>
              <a:gd name="connsiteX1" fmla="*/ 0 w 1420837"/>
              <a:gd name="connsiteY1" fmla="*/ 14067 h 872197"/>
              <a:gd name="connsiteX2" fmla="*/ 661182 w 1420837"/>
              <a:gd name="connsiteY2" fmla="*/ 14067 h 872197"/>
              <a:gd name="connsiteX3" fmla="*/ 661182 w 1420837"/>
              <a:gd name="connsiteY3" fmla="*/ 872197 h 872197"/>
              <a:gd name="connsiteX4" fmla="*/ 1420837 w 1420837"/>
              <a:gd name="connsiteY4" fmla="*/ 872197 h 872197"/>
              <a:gd name="connsiteX5" fmla="*/ 1420837 w 1420837"/>
              <a:gd name="connsiteY5" fmla="*/ 0 h 87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0837" h="872197">
                <a:moveTo>
                  <a:pt x="0" y="872197"/>
                </a:moveTo>
                <a:lnTo>
                  <a:pt x="0" y="14067"/>
                </a:lnTo>
                <a:lnTo>
                  <a:pt x="661182" y="14067"/>
                </a:lnTo>
                <a:lnTo>
                  <a:pt x="661182" y="872197"/>
                </a:lnTo>
                <a:lnTo>
                  <a:pt x="1420837" y="872197"/>
                </a:lnTo>
                <a:lnTo>
                  <a:pt x="1420837" y="0"/>
                </a:lnTo>
              </a:path>
            </a:pathLst>
          </a:custGeom>
          <a:noFill/>
          <a:ln w="76200">
            <a:solidFill>
              <a:srgbClr val="A5A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802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88EA28-F7B2-99F0-984D-6CDA9134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859"/>
            <a:ext cx="12192000" cy="5600281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7562B3C-2272-4D8B-43E0-8BA0F4167E60}"/>
              </a:ext>
            </a:extLst>
          </p:cNvPr>
          <p:cNvSpPr/>
          <p:nvPr/>
        </p:nvSpPr>
        <p:spPr>
          <a:xfrm>
            <a:off x="1368937" y="2363353"/>
            <a:ext cx="2105784" cy="1629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7534299-8D65-5A01-6F66-7E31B58C87A8}"/>
              </a:ext>
            </a:extLst>
          </p:cNvPr>
          <p:cNvSpPr/>
          <p:nvPr/>
        </p:nvSpPr>
        <p:spPr>
          <a:xfrm>
            <a:off x="3598316" y="4557931"/>
            <a:ext cx="2188709" cy="1430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39090F0-FD75-FC7E-2202-5D6744A0C43F}"/>
              </a:ext>
            </a:extLst>
          </p:cNvPr>
          <p:cNvSpPr/>
          <p:nvPr/>
        </p:nvSpPr>
        <p:spPr>
          <a:xfrm>
            <a:off x="3600194" y="2363351"/>
            <a:ext cx="2255323" cy="2033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BEF5FBB-6456-4683-4C32-1A4D928AE95A}"/>
              </a:ext>
            </a:extLst>
          </p:cNvPr>
          <p:cNvSpPr/>
          <p:nvPr/>
        </p:nvSpPr>
        <p:spPr>
          <a:xfrm>
            <a:off x="1749557" y="2436125"/>
            <a:ext cx="13833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Amplificador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C7459B-D1FB-A565-377F-B771F68C2207}"/>
              </a:ext>
            </a:extLst>
          </p:cNvPr>
          <p:cNvSpPr/>
          <p:nvPr/>
        </p:nvSpPr>
        <p:spPr>
          <a:xfrm>
            <a:off x="4201204" y="2842836"/>
            <a:ext cx="10533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Filtro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52DB345-88FC-CFC1-9488-BC8C6117A50A}"/>
              </a:ext>
            </a:extLst>
          </p:cNvPr>
          <p:cNvSpPr/>
          <p:nvPr/>
        </p:nvSpPr>
        <p:spPr>
          <a:xfrm>
            <a:off x="1333752" y="4164404"/>
            <a:ext cx="2140970" cy="1824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E4D190D-775E-2CF0-4FC0-03676506CE8E}"/>
              </a:ext>
            </a:extLst>
          </p:cNvPr>
          <p:cNvSpPr/>
          <p:nvPr/>
        </p:nvSpPr>
        <p:spPr>
          <a:xfrm>
            <a:off x="8212248" y="2436125"/>
            <a:ext cx="1221030" cy="355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72A675B-D720-39EC-34D1-65C5D0C6371A}"/>
              </a:ext>
            </a:extLst>
          </p:cNvPr>
          <p:cNvSpPr/>
          <p:nvPr/>
        </p:nvSpPr>
        <p:spPr>
          <a:xfrm>
            <a:off x="5980990" y="2363353"/>
            <a:ext cx="2105784" cy="1629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37C19B80-906F-93E0-CF46-9503EF34B878}"/>
              </a:ext>
            </a:extLst>
          </p:cNvPr>
          <p:cNvSpPr/>
          <p:nvPr/>
        </p:nvSpPr>
        <p:spPr>
          <a:xfrm>
            <a:off x="5945805" y="4164404"/>
            <a:ext cx="2140970" cy="1824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9156F210-DC3D-B12F-8F30-86CBFD7D4080}"/>
              </a:ext>
            </a:extLst>
          </p:cNvPr>
          <p:cNvSpPr/>
          <p:nvPr/>
        </p:nvSpPr>
        <p:spPr>
          <a:xfrm>
            <a:off x="4042594" y="4980871"/>
            <a:ext cx="14496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Distorsión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422DECB-5A4E-D9C3-D687-624AFD8A9F25}"/>
              </a:ext>
            </a:extLst>
          </p:cNvPr>
          <p:cNvSpPr/>
          <p:nvPr/>
        </p:nvSpPr>
        <p:spPr>
          <a:xfrm>
            <a:off x="1991189" y="4784107"/>
            <a:ext cx="8158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LFO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52D7329-D1DE-8E0B-A53F-AC70B491D7E8}"/>
              </a:ext>
            </a:extLst>
          </p:cNvPr>
          <p:cNvSpPr/>
          <p:nvPr/>
        </p:nvSpPr>
        <p:spPr>
          <a:xfrm>
            <a:off x="6369096" y="2472908"/>
            <a:ext cx="13463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Reverb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D705A4C-D033-3B43-EF79-43463AD67757}"/>
              </a:ext>
            </a:extLst>
          </p:cNvPr>
          <p:cNvSpPr/>
          <p:nvPr/>
        </p:nvSpPr>
        <p:spPr>
          <a:xfrm>
            <a:off x="6633524" y="4831403"/>
            <a:ext cx="7655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BB3DECC-006F-6546-4BC1-3AFBC3797DC8}"/>
              </a:ext>
            </a:extLst>
          </p:cNvPr>
          <p:cNvSpPr/>
          <p:nvPr/>
        </p:nvSpPr>
        <p:spPr>
          <a:xfrm>
            <a:off x="8516269" y="2513069"/>
            <a:ext cx="6129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C50E4F1-A274-D34C-E38A-4C00FA9F7A22}"/>
              </a:ext>
            </a:extLst>
          </p:cNvPr>
          <p:cNvSpPr/>
          <p:nvPr/>
        </p:nvSpPr>
        <p:spPr>
          <a:xfrm>
            <a:off x="8338496" y="5554866"/>
            <a:ext cx="96853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320626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84C99CE4-C38D-44BF-AD22-70C27CA54ACC}"/>
              </a:ext>
            </a:extLst>
          </p:cNvPr>
          <p:cNvSpPr/>
          <p:nvPr/>
        </p:nvSpPr>
        <p:spPr>
          <a:xfrm>
            <a:off x="1235115" y="2139705"/>
            <a:ext cx="1586454" cy="971658"/>
          </a:xfrm>
          <a:custGeom>
            <a:avLst/>
            <a:gdLst>
              <a:gd name="connsiteX0" fmla="*/ 0 w 1301857"/>
              <a:gd name="connsiteY0" fmla="*/ 0 h 790414"/>
              <a:gd name="connsiteX1" fmla="*/ 914400 w 1301857"/>
              <a:gd name="connsiteY1" fmla="*/ 0 h 790414"/>
              <a:gd name="connsiteX2" fmla="*/ 1301857 w 1301857"/>
              <a:gd name="connsiteY2" fmla="*/ 790414 h 790414"/>
              <a:gd name="connsiteX0" fmla="*/ 0 w 1301857"/>
              <a:gd name="connsiteY0" fmla="*/ 58549 h 848963"/>
              <a:gd name="connsiteX1" fmla="*/ 914400 w 1301857"/>
              <a:gd name="connsiteY1" fmla="*/ 58549 h 848963"/>
              <a:gd name="connsiteX2" fmla="*/ 1301857 w 1301857"/>
              <a:gd name="connsiteY2" fmla="*/ 848963 h 848963"/>
              <a:gd name="connsiteX0" fmla="*/ 0 w 1301857"/>
              <a:gd name="connsiteY0" fmla="*/ 1809 h 792223"/>
              <a:gd name="connsiteX1" fmla="*/ 950132 w 1301857"/>
              <a:gd name="connsiteY1" fmla="*/ 109003 h 792223"/>
              <a:gd name="connsiteX2" fmla="*/ 1301857 w 1301857"/>
              <a:gd name="connsiteY2" fmla="*/ 792223 h 792223"/>
              <a:gd name="connsiteX0" fmla="*/ 0 w 1301857"/>
              <a:gd name="connsiteY0" fmla="*/ 33770 h 824184"/>
              <a:gd name="connsiteX1" fmla="*/ 950132 w 1301857"/>
              <a:gd name="connsiteY1" fmla="*/ 69501 h 824184"/>
              <a:gd name="connsiteX2" fmla="*/ 1301857 w 1301857"/>
              <a:gd name="connsiteY2" fmla="*/ 824184 h 824184"/>
              <a:gd name="connsiteX0" fmla="*/ 0 w 1301857"/>
              <a:gd name="connsiteY0" fmla="*/ 4944 h 795358"/>
              <a:gd name="connsiteX1" fmla="*/ 950132 w 1301857"/>
              <a:gd name="connsiteY1" fmla="*/ 40675 h 795358"/>
              <a:gd name="connsiteX2" fmla="*/ 1301857 w 1301857"/>
              <a:gd name="connsiteY2" fmla="*/ 795358 h 795358"/>
              <a:gd name="connsiteX0" fmla="*/ 0 w 1301857"/>
              <a:gd name="connsiteY0" fmla="*/ 10923 h 801337"/>
              <a:gd name="connsiteX1" fmla="*/ 950132 w 1301857"/>
              <a:gd name="connsiteY1" fmla="*/ 34744 h 801337"/>
              <a:gd name="connsiteX2" fmla="*/ 1301857 w 1301857"/>
              <a:gd name="connsiteY2" fmla="*/ 801337 h 801337"/>
              <a:gd name="connsiteX0" fmla="*/ 0 w 1301857"/>
              <a:gd name="connsiteY0" fmla="*/ 18356 h 808770"/>
              <a:gd name="connsiteX1" fmla="*/ 950132 w 1301857"/>
              <a:gd name="connsiteY1" fmla="*/ 30266 h 808770"/>
              <a:gd name="connsiteX2" fmla="*/ 1301857 w 1301857"/>
              <a:gd name="connsiteY2" fmla="*/ 808770 h 808770"/>
              <a:gd name="connsiteX0" fmla="*/ 0 w 1301857"/>
              <a:gd name="connsiteY0" fmla="*/ 0 h 790414"/>
              <a:gd name="connsiteX1" fmla="*/ 950132 w 1301857"/>
              <a:gd name="connsiteY1" fmla="*/ 11910 h 790414"/>
              <a:gd name="connsiteX2" fmla="*/ 1301857 w 1301857"/>
              <a:gd name="connsiteY2" fmla="*/ 790414 h 790414"/>
              <a:gd name="connsiteX0" fmla="*/ 0 w 1301857"/>
              <a:gd name="connsiteY0" fmla="*/ 3722 h 794136"/>
              <a:gd name="connsiteX1" fmla="*/ 950132 w 1301857"/>
              <a:gd name="connsiteY1" fmla="*/ 0 h 794136"/>
              <a:gd name="connsiteX2" fmla="*/ 1301857 w 1301857"/>
              <a:gd name="connsiteY2" fmla="*/ 794136 h 794136"/>
              <a:gd name="connsiteX0" fmla="*/ 0 w 1301857"/>
              <a:gd name="connsiteY0" fmla="*/ 51997 h 842411"/>
              <a:gd name="connsiteX1" fmla="*/ 950132 w 1301857"/>
              <a:gd name="connsiteY1" fmla="*/ 48275 h 842411"/>
              <a:gd name="connsiteX2" fmla="*/ 1301857 w 1301857"/>
              <a:gd name="connsiteY2" fmla="*/ 842411 h 842411"/>
              <a:gd name="connsiteX0" fmla="*/ 0 w 1301857"/>
              <a:gd name="connsiteY0" fmla="*/ 6938 h 797352"/>
              <a:gd name="connsiteX1" fmla="*/ 950132 w 1301857"/>
              <a:gd name="connsiteY1" fmla="*/ 3216 h 797352"/>
              <a:gd name="connsiteX2" fmla="*/ 1301857 w 1301857"/>
              <a:gd name="connsiteY2" fmla="*/ 797352 h 797352"/>
              <a:gd name="connsiteX0" fmla="*/ 0 w 1301857"/>
              <a:gd name="connsiteY0" fmla="*/ 6938 h 797352"/>
              <a:gd name="connsiteX1" fmla="*/ 950132 w 1301857"/>
              <a:gd name="connsiteY1" fmla="*/ 3216 h 797352"/>
              <a:gd name="connsiteX2" fmla="*/ 1301857 w 1301857"/>
              <a:gd name="connsiteY2" fmla="*/ 797352 h 79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1857" h="797352">
                <a:moveTo>
                  <a:pt x="0" y="6938"/>
                </a:moveTo>
                <a:cubicBezTo>
                  <a:pt x="316711" y="5697"/>
                  <a:pt x="614051" y="-5319"/>
                  <a:pt x="950132" y="3216"/>
                </a:cubicBezTo>
                <a:cubicBezTo>
                  <a:pt x="1286213" y="11751"/>
                  <a:pt x="1274317" y="533881"/>
                  <a:pt x="1301857" y="797352"/>
                </a:cubicBezTo>
              </a:path>
            </a:pathLst>
          </a:custGeom>
          <a:noFill/>
          <a:ln w="76200">
            <a:solidFill>
              <a:srgbClr val="8F6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1C41A74D-591F-4E68-A4A2-1F717180C7C1}"/>
              </a:ext>
            </a:extLst>
          </p:cNvPr>
          <p:cNvSpPr/>
          <p:nvPr/>
        </p:nvSpPr>
        <p:spPr>
          <a:xfrm flipH="1">
            <a:off x="3328011" y="2139705"/>
            <a:ext cx="1586454" cy="971658"/>
          </a:xfrm>
          <a:custGeom>
            <a:avLst/>
            <a:gdLst>
              <a:gd name="connsiteX0" fmla="*/ 0 w 1301857"/>
              <a:gd name="connsiteY0" fmla="*/ 0 h 790414"/>
              <a:gd name="connsiteX1" fmla="*/ 914400 w 1301857"/>
              <a:gd name="connsiteY1" fmla="*/ 0 h 790414"/>
              <a:gd name="connsiteX2" fmla="*/ 1301857 w 1301857"/>
              <a:gd name="connsiteY2" fmla="*/ 790414 h 790414"/>
              <a:gd name="connsiteX0" fmla="*/ 0 w 1301857"/>
              <a:gd name="connsiteY0" fmla="*/ 58549 h 848963"/>
              <a:gd name="connsiteX1" fmla="*/ 914400 w 1301857"/>
              <a:gd name="connsiteY1" fmla="*/ 58549 h 848963"/>
              <a:gd name="connsiteX2" fmla="*/ 1301857 w 1301857"/>
              <a:gd name="connsiteY2" fmla="*/ 848963 h 848963"/>
              <a:gd name="connsiteX0" fmla="*/ 0 w 1301857"/>
              <a:gd name="connsiteY0" fmla="*/ 1809 h 792223"/>
              <a:gd name="connsiteX1" fmla="*/ 950132 w 1301857"/>
              <a:gd name="connsiteY1" fmla="*/ 109003 h 792223"/>
              <a:gd name="connsiteX2" fmla="*/ 1301857 w 1301857"/>
              <a:gd name="connsiteY2" fmla="*/ 792223 h 792223"/>
              <a:gd name="connsiteX0" fmla="*/ 0 w 1301857"/>
              <a:gd name="connsiteY0" fmla="*/ 33770 h 824184"/>
              <a:gd name="connsiteX1" fmla="*/ 950132 w 1301857"/>
              <a:gd name="connsiteY1" fmla="*/ 69501 h 824184"/>
              <a:gd name="connsiteX2" fmla="*/ 1301857 w 1301857"/>
              <a:gd name="connsiteY2" fmla="*/ 824184 h 824184"/>
              <a:gd name="connsiteX0" fmla="*/ 0 w 1301857"/>
              <a:gd name="connsiteY0" fmla="*/ 4944 h 795358"/>
              <a:gd name="connsiteX1" fmla="*/ 950132 w 1301857"/>
              <a:gd name="connsiteY1" fmla="*/ 40675 h 795358"/>
              <a:gd name="connsiteX2" fmla="*/ 1301857 w 1301857"/>
              <a:gd name="connsiteY2" fmla="*/ 795358 h 795358"/>
              <a:gd name="connsiteX0" fmla="*/ 0 w 1301857"/>
              <a:gd name="connsiteY0" fmla="*/ 10923 h 801337"/>
              <a:gd name="connsiteX1" fmla="*/ 950132 w 1301857"/>
              <a:gd name="connsiteY1" fmla="*/ 34744 h 801337"/>
              <a:gd name="connsiteX2" fmla="*/ 1301857 w 1301857"/>
              <a:gd name="connsiteY2" fmla="*/ 801337 h 801337"/>
              <a:gd name="connsiteX0" fmla="*/ 0 w 1301857"/>
              <a:gd name="connsiteY0" fmla="*/ 18356 h 808770"/>
              <a:gd name="connsiteX1" fmla="*/ 950132 w 1301857"/>
              <a:gd name="connsiteY1" fmla="*/ 30266 h 808770"/>
              <a:gd name="connsiteX2" fmla="*/ 1301857 w 1301857"/>
              <a:gd name="connsiteY2" fmla="*/ 808770 h 808770"/>
              <a:gd name="connsiteX0" fmla="*/ 0 w 1301857"/>
              <a:gd name="connsiteY0" fmla="*/ 0 h 790414"/>
              <a:gd name="connsiteX1" fmla="*/ 950132 w 1301857"/>
              <a:gd name="connsiteY1" fmla="*/ 11910 h 790414"/>
              <a:gd name="connsiteX2" fmla="*/ 1301857 w 1301857"/>
              <a:gd name="connsiteY2" fmla="*/ 790414 h 790414"/>
              <a:gd name="connsiteX0" fmla="*/ 0 w 1301857"/>
              <a:gd name="connsiteY0" fmla="*/ 3722 h 794136"/>
              <a:gd name="connsiteX1" fmla="*/ 950132 w 1301857"/>
              <a:gd name="connsiteY1" fmla="*/ 0 h 794136"/>
              <a:gd name="connsiteX2" fmla="*/ 1301857 w 1301857"/>
              <a:gd name="connsiteY2" fmla="*/ 794136 h 794136"/>
              <a:gd name="connsiteX0" fmla="*/ 0 w 1301857"/>
              <a:gd name="connsiteY0" fmla="*/ 51997 h 842411"/>
              <a:gd name="connsiteX1" fmla="*/ 950132 w 1301857"/>
              <a:gd name="connsiteY1" fmla="*/ 48275 h 842411"/>
              <a:gd name="connsiteX2" fmla="*/ 1301857 w 1301857"/>
              <a:gd name="connsiteY2" fmla="*/ 842411 h 842411"/>
              <a:gd name="connsiteX0" fmla="*/ 0 w 1301857"/>
              <a:gd name="connsiteY0" fmla="*/ 6938 h 797352"/>
              <a:gd name="connsiteX1" fmla="*/ 950132 w 1301857"/>
              <a:gd name="connsiteY1" fmla="*/ 3216 h 797352"/>
              <a:gd name="connsiteX2" fmla="*/ 1301857 w 1301857"/>
              <a:gd name="connsiteY2" fmla="*/ 797352 h 797352"/>
              <a:gd name="connsiteX0" fmla="*/ 0 w 1301857"/>
              <a:gd name="connsiteY0" fmla="*/ 6938 h 797352"/>
              <a:gd name="connsiteX1" fmla="*/ 950132 w 1301857"/>
              <a:gd name="connsiteY1" fmla="*/ 3216 h 797352"/>
              <a:gd name="connsiteX2" fmla="*/ 1301857 w 1301857"/>
              <a:gd name="connsiteY2" fmla="*/ 797352 h 79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1857" h="797352">
                <a:moveTo>
                  <a:pt x="0" y="6938"/>
                </a:moveTo>
                <a:cubicBezTo>
                  <a:pt x="316711" y="5697"/>
                  <a:pt x="614051" y="-5319"/>
                  <a:pt x="950132" y="3216"/>
                </a:cubicBezTo>
                <a:cubicBezTo>
                  <a:pt x="1286213" y="11751"/>
                  <a:pt x="1274317" y="533881"/>
                  <a:pt x="1301857" y="797352"/>
                </a:cubicBezTo>
              </a:path>
            </a:pathLst>
          </a:custGeom>
          <a:noFill/>
          <a:ln w="76200">
            <a:solidFill>
              <a:srgbClr val="8F6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F9DF945E-2070-4C2F-911B-092138A46DF1}"/>
              </a:ext>
            </a:extLst>
          </p:cNvPr>
          <p:cNvGrpSpPr/>
          <p:nvPr/>
        </p:nvGrpSpPr>
        <p:grpSpPr>
          <a:xfrm>
            <a:off x="1264143" y="3265036"/>
            <a:ext cx="1557426" cy="963204"/>
            <a:chOff x="3342525" y="3746638"/>
            <a:chExt cx="1557426" cy="96320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CFBD1F0-1827-4B54-B419-85F6ECDF9A05}"/>
                </a:ext>
              </a:extLst>
            </p:cNvPr>
            <p:cNvSpPr/>
            <p:nvPr/>
          </p:nvSpPr>
          <p:spPr>
            <a:xfrm>
              <a:off x="3342525" y="3746638"/>
              <a:ext cx="539950" cy="963204"/>
            </a:xfrm>
            <a:custGeom>
              <a:avLst/>
              <a:gdLst>
                <a:gd name="connsiteX0" fmla="*/ 0 w 1301857"/>
                <a:gd name="connsiteY0" fmla="*/ 0 h 790414"/>
                <a:gd name="connsiteX1" fmla="*/ 914400 w 1301857"/>
                <a:gd name="connsiteY1" fmla="*/ 0 h 790414"/>
                <a:gd name="connsiteX2" fmla="*/ 1301857 w 1301857"/>
                <a:gd name="connsiteY2" fmla="*/ 790414 h 79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1857" h="790414">
                  <a:moveTo>
                    <a:pt x="0" y="0"/>
                  </a:moveTo>
                  <a:lnTo>
                    <a:pt x="914400" y="0"/>
                  </a:lnTo>
                  <a:lnTo>
                    <a:pt x="1301857" y="790414"/>
                  </a:lnTo>
                </a:path>
              </a:pathLst>
            </a:custGeom>
            <a:noFill/>
            <a:ln w="76200">
              <a:solidFill>
                <a:srgbClr val="8F6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0A38A197-ACA9-43EE-AA0A-21DD5C20F876}"/>
                </a:ext>
              </a:extLst>
            </p:cNvPr>
            <p:cNvSpPr/>
            <p:nvPr/>
          </p:nvSpPr>
          <p:spPr>
            <a:xfrm flipH="1">
              <a:off x="4360001" y="3746638"/>
              <a:ext cx="539950" cy="963204"/>
            </a:xfrm>
            <a:custGeom>
              <a:avLst/>
              <a:gdLst>
                <a:gd name="connsiteX0" fmla="*/ 0 w 1301857"/>
                <a:gd name="connsiteY0" fmla="*/ 0 h 790414"/>
                <a:gd name="connsiteX1" fmla="*/ 914400 w 1301857"/>
                <a:gd name="connsiteY1" fmla="*/ 0 h 790414"/>
                <a:gd name="connsiteX2" fmla="*/ 1301857 w 1301857"/>
                <a:gd name="connsiteY2" fmla="*/ 790414 h 79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1857" h="790414">
                  <a:moveTo>
                    <a:pt x="0" y="0"/>
                  </a:moveTo>
                  <a:lnTo>
                    <a:pt x="914400" y="0"/>
                  </a:lnTo>
                  <a:lnTo>
                    <a:pt x="1301857" y="790414"/>
                  </a:lnTo>
                </a:path>
              </a:pathLst>
            </a:custGeom>
            <a:noFill/>
            <a:ln w="76200">
              <a:solidFill>
                <a:srgbClr val="8F6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7B8AF9EF-7E5D-44A2-8BC4-14192333D6D6}"/>
                </a:ext>
              </a:extLst>
            </p:cNvPr>
            <p:cNvCxnSpPr>
              <a:cxnSpLocks/>
            </p:cNvCxnSpPr>
            <p:nvPr/>
          </p:nvCxnSpPr>
          <p:spPr>
            <a:xfrm>
              <a:off x="3867961" y="4695328"/>
              <a:ext cx="506554" cy="0"/>
            </a:xfrm>
            <a:prstGeom prst="line">
              <a:avLst/>
            </a:prstGeom>
            <a:ln w="76200">
              <a:solidFill>
                <a:srgbClr val="8F6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o 3D 21">
                <a:extLst>
                  <a:ext uri="{FF2B5EF4-FFF2-40B4-BE49-F238E27FC236}">
                    <a16:creationId xmlns:a16="http://schemas.microsoft.com/office/drawing/2014/main" id="{3F8A8661-978E-41BD-901E-40DAF30C04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8227346"/>
                  </p:ext>
                </p:extLst>
              </p:nvPr>
            </p:nvGraphicFramePr>
            <p:xfrm>
              <a:off x="8018743" y="410163"/>
              <a:ext cx="2885512" cy="30188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5512" cy="3018837"/>
                    </a:xfrm>
                    <a:prstGeom prst="rect">
                      <a:avLst/>
                    </a:prstGeom>
                  </am3d:spPr>
                  <am3d:camera>
                    <am3d:pos x="0" y="0" z="714512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66" d="1000000"/>
                    <am3d:preTrans dx="121564" dy="-17549612" dz="-8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7007706" ay="-1544578" az="-83581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o 3D 21">
                <a:extLst>
                  <a:ext uri="{FF2B5EF4-FFF2-40B4-BE49-F238E27FC236}">
                    <a16:creationId xmlns:a16="http://schemas.microsoft.com/office/drawing/2014/main" id="{3F8A8661-978E-41BD-901E-40DAF30C04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18743" y="410163"/>
                <a:ext cx="2885512" cy="3018837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82D40701-9710-47BB-ABF2-2222064707C4}"/>
              </a:ext>
            </a:extLst>
          </p:cNvPr>
          <p:cNvSpPr/>
          <p:nvPr/>
        </p:nvSpPr>
        <p:spPr>
          <a:xfrm>
            <a:off x="3343275" y="3256235"/>
            <a:ext cx="1552575" cy="982389"/>
          </a:xfrm>
          <a:custGeom>
            <a:avLst/>
            <a:gdLst>
              <a:gd name="connsiteX0" fmla="*/ 0 w 1552575"/>
              <a:gd name="connsiteY0" fmla="*/ 962025 h 968375"/>
              <a:gd name="connsiteX1" fmla="*/ 377825 w 1552575"/>
              <a:gd name="connsiteY1" fmla="*/ 962025 h 968375"/>
              <a:gd name="connsiteX2" fmla="*/ 536575 w 1552575"/>
              <a:gd name="connsiteY2" fmla="*/ 0 h 968375"/>
              <a:gd name="connsiteX3" fmla="*/ 1022350 w 1552575"/>
              <a:gd name="connsiteY3" fmla="*/ 0 h 968375"/>
              <a:gd name="connsiteX4" fmla="*/ 1190625 w 1552575"/>
              <a:gd name="connsiteY4" fmla="*/ 968375 h 968375"/>
              <a:gd name="connsiteX5" fmla="*/ 1552575 w 1552575"/>
              <a:gd name="connsiteY5" fmla="*/ 968375 h 968375"/>
              <a:gd name="connsiteX0" fmla="*/ 0 w 1552575"/>
              <a:gd name="connsiteY0" fmla="*/ 1082675 h 1089025"/>
              <a:gd name="connsiteX1" fmla="*/ 377825 w 1552575"/>
              <a:gd name="connsiteY1" fmla="*/ 1082675 h 1089025"/>
              <a:gd name="connsiteX2" fmla="*/ 536575 w 1552575"/>
              <a:gd name="connsiteY2" fmla="*/ 120650 h 1089025"/>
              <a:gd name="connsiteX3" fmla="*/ 1022350 w 1552575"/>
              <a:gd name="connsiteY3" fmla="*/ 120650 h 1089025"/>
              <a:gd name="connsiteX4" fmla="*/ 1190625 w 1552575"/>
              <a:gd name="connsiteY4" fmla="*/ 1089025 h 1089025"/>
              <a:gd name="connsiteX5" fmla="*/ 1552575 w 1552575"/>
              <a:gd name="connsiteY5" fmla="*/ 1089025 h 1089025"/>
              <a:gd name="connsiteX0" fmla="*/ 0 w 1552575"/>
              <a:gd name="connsiteY0" fmla="*/ 1148061 h 1154411"/>
              <a:gd name="connsiteX1" fmla="*/ 377825 w 1552575"/>
              <a:gd name="connsiteY1" fmla="*/ 1148061 h 1154411"/>
              <a:gd name="connsiteX2" fmla="*/ 536575 w 1552575"/>
              <a:gd name="connsiteY2" fmla="*/ 186036 h 1154411"/>
              <a:gd name="connsiteX3" fmla="*/ 1022350 w 1552575"/>
              <a:gd name="connsiteY3" fmla="*/ 186036 h 1154411"/>
              <a:gd name="connsiteX4" fmla="*/ 1190625 w 1552575"/>
              <a:gd name="connsiteY4" fmla="*/ 1154411 h 1154411"/>
              <a:gd name="connsiteX5" fmla="*/ 1552575 w 1552575"/>
              <a:gd name="connsiteY5" fmla="*/ 1154411 h 1154411"/>
              <a:gd name="connsiteX0" fmla="*/ 0 w 1552575"/>
              <a:gd name="connsiteY0" fmla="*/ 1029023 h 1035373"/>
              <a:gd name="connsiteX1" fmla="*/ 377825 w 1552575"/>
              <a:gd name="connsiteY1" fmla="*/ 1029023 h 1035373"/>
              <a:gd name="connsiteX2" fmla="*/ 536575 w 1552575"/>
              <a:gd name="connsiteY2" fmla="*/ 66998 h 1035373"/>
              <a:gd name="connsiteX3" fmla="*/ 1022350 w 1552575"/>
              <a:gd name="connsiteY3" fmla="*/ 66998 h 1035373"/>
              <a:gd name="connsiteX4" fmla="*/ 1190625 w 1552575"/>
              <a:gd name="connsiteY4" fmla="*/ 1035373 h 1035373"/>
              <a:gd name="connsiteX5" fmla="*/ 1552575 w 1552575"/>
              <a:gd name="connsiteY5" fmla="*/ 1035373 h 1035373"/>
              <a:gd name="connsiteX0" fmla="*/ 0 w 1552575"/>
              <a:gd name="connsiteY0" fmla="*/ 1095902 h 1102252"/>
              <a:gd name="connsiteX1" fmla="*/ 377825 w 1552575"/>
              <a:gd name="connsiteY1" fmla="*/ 1095902 h 1102252"/>
              <a:gd name="connsiteX2" fmla="*/ 536575 w 1552575"/>
              <a:gd name="connsiteY2" fmla="*/ 133877 h 1102252"/>
              <a:gd name="connsiteX3" fmla="*/ 1022350 w 1552575"/>
              <a:gd name="connsiteY3" fmla="*/ 133877 h 1102252"/>
              <a:gd name="connsiteX4" fmla="*/ 1190625 w 1552575"/>
              <a:gd name="connsiteY4" fmla="*/ 1102252 h 1102252"/>
              <a:gd name="connsiteX5" fmla="*/ 1552575 w 1552575"/>
              <a:gd name="connsiteY5" fmla="*/ 1102252 h 1102252"/>
              <a:gd name="connsiteX0" fmla="*/ 0 w 1552575"/>
              <a:gd name="connsiteY0" fmla="*/ 1029023 h 1035373"/>
              <a:gd name="connsiteX1" fmla="*/ 377825 w 1552575"/>
              <a:gd name="connsiteY1" fmla="*/ 1029023 h 1035373"/>
              <a:gd name="connsiteX2" fmla="*/ 536575 w 1552575"/>
              <a:gd name="connsiteY2" fmla="*/ 66998 h 1035373"/>
              <a:gd name="connsiteX3" fmla="*/ 1022350 w 1552575"/>
              <a:gd name="connsiteY3" fmla="*/ 66998 h 1035373"/>
              <a:gd name="connsiteX4" fmla="*/ 1190625 w 1552575"/>
              <a:gd name="connsiteY4" fmla="*/ 1035373 h 1035373"/>
              <a:gd name="connsiteX5" fmla="*/ 1552575 w 1552575"/>
              <a:gd name="connsiteY5" fmla="*/ 1035373 h 1035373"/>
              <a:gd name="connsiteX0" fmla="*/ 0 w 1552575"/>
              <a:gd name="connsiteY0" fmla="*/ 1029996 h 1036346"/>
              <a:gd name="connsiteX1" fmla="*/ 377825 w 1552575"/>
              <a:gd name="connsiteY1" fmla="*/ 1029996 h 1036346"/>
              <a:gd name="connsiteX2" fmla="*/ 536575 w 1552575"/>
              <a:gd name="connsiteY2" fmla="*/ 67971 h 1036346"/>
              <a:gd name="connsiteX3" fmla="*/ 1022350 w 1552575"/>
              <a:gd name="connsiteY3" fmla="*/ 67971 h 1036346"/>
              <a:gd name="connsiteX4" fmla="*/ 1190625 w 1552575"/>
              <a:gd name="connsiteY4" fmla="*/ 1036346 h 1036346"/>
              <a:gd name="connsiteX5" fmla="*/ 1552575 w 1552575"/>
              <a:gd name="connsiteY5" fmla="*/ 1036346 h 1036346"/>
              <a:gd name="connsiteX0" fmla="*/ 0 w 1552575"/>
              <a:gd name="connsiteY0" fmla="*/ 1035205 h 1041555"/>
              <a:gd name="connsiteX1" fmla="*/ 377825 w 1552575"/>
              <a:gd name="connsiteY1" fmla="*/ 1035205 h 1041555"/>
              <a:gd name="connsiteX2" fmla="*/ 536575 w 1552575"/>
              <a:gd name="connsiteY2" fmla="*/ 73180 h 1041555"/>
              <a:gd name="connsiteX3" fmla="*/ 1022350 w 1552575"/>
              <a:gd name="connsiteY3" fmla="*/ 73180 h 1041555"/>
              <a:gd name="connsiteX4" fmla="*/ 1190625 w 1552575"/>
              <a:gd name="connsiteY4" fmla="*/ 1041555 h 1041555"/>
              <a:gd name="connsiteX5" fmla="*/ 1552575 w 1552575"/>
              <a:gd name="connsiteY5" fmla="*/ 1041555 h 1041555"/>
              <a:gd name="connsiteX0" fmla="*/ 0 w 1552575"/>
              <a:gd name="connsiteY0" fmla="*/ 966598 h 972948"/>
              <a:gd name="connsiteX1" fmla="*/ 377825 w 1552575"/>
              <a:gd name="connsiteY1" fmla="*/ 966598 h 972948"/>
              <a:gd name="connsiteX2" fmla="*/ 536575 w 1552575"/>
              <a:gd name="connsiteY2" fmla="*/ 4573 h 972948"/>
              <a:gd name="connsiteX3" fmla="*/ 1022350 w 1552575"/>
              <a:gd name="connsiteY3" fmla="*/ 4573 h 972948"/>
              <a:gd name="connsiteX4" fmla="*/ 1190625 w 1552575"/>
              <a:gd name="connsiteY4" fmla="*/ 972948 h 972948"/>
              <a:gd name="connsiteX5" fmla="*/ 1552575 w 1552575"/>
              <a:gd name="connsiteY5" fmla="*/ 972948 h 972948"/>
              <a:gd name="connsiteX0" fmla="*/ 0 w 1552575"/>
              <a:gd name="connsiteY0" fmla="*/ 1035029 h 1041379"/>
              <a:gd name="connsiteX1" fmla="*/ 327819 w 1552575"/>
              <a:gd name="connsiteY1" fmla="*/ 1032648 h 1041379"/>
              <a:gd name="connsiteX2" fmla="*/ 536575 w 1552575"/>
              <a:gd name="connsiteY2" fmla="*/ 73004 h 1041379"/>
              <a:gd name="connsiteX3" fmla="*/ 1022350 w 1552575"/>
              <a:gd name="connsiteY3" fmla="*/ 73004 h 1041379"/>
              <a:gd name="connsiteX4" fmla="*/ 1190625 w 1552575"/>
              <a:gd name="connsiteY4" fmla="*/ 1041379 h 1041379"/>
              <a:gd name="connsiteX5" fmla="*/ 1552575 w 1552575"/>
              <a:gd name="connsiteY5" fmla="*/ 1041379 h 1041379"/>
              <a:gd name="connsiteX0" fmla="*/ 0 w 1552575"/>
              <a:gd name="connsiteY0" fmla="*/ 964872 h 971222"/>
              <a:gd name="connsiteX1" fmla="*/ 327819 w 1552575"/>
              <a:gd name="connsiteY1" fmla="*/ 962491 h 971222"/>
              <a:gd name="connsiteX2" fmla="*/ 536575 w 1552575"/>
              <a:gd name="connsiteY2" fmla="*/ 2847 h 971222"/>
              <a:gd name="connsiteX3" fmla="*/ 1022350 w 1552575"/>
              <a:gd name="connsiteY3" fmla="*/ 2847 h 971222"/>
              <a:gd name="connsiteX4" fmla="*/ 1190625 w 1552575"/>
              <a:gd name="connsiteY4" fmla="*/ 971222 h 971222"/>
              <a:gd name="connsiteX5" fmla="*/ 1552575 w 1552575"/>
              <a:gd name="connsiteY5" fmla="*/ 971222 h 971222"/>
              <a:gd name="connsiteX0" fmla="*/ 0 w 1552575"/>
              <a:gd name="connsiteY0" fmla="*/ 1033093 h 1045793"/>
              <a:gd name="connsiteX1" fmla="*/ 327819 w 1552575"/>
              <a:gd name="connsiteY1" fmla="*/ 1030712 h 1045793"/>
              <a:gd name="connsiteX2" fmla="*/ 536575 w 1552575"/>
              <a:gd name="connsiteY2" fmla="*/ 71068 h 1045793"/>
              <a:gd name="connsiteX3" fmla="*/ 1022350 w 1552575"/>
              <a:gd name="connsiteY3" fmla="*/ 71068 h 1045793"/>
              <a:gd name="connsiteX4" fmla="*/ 1228725 w 1552575"/>
              <a:gd name="connsiteY4" fmla="*/ 1045793 h 1045793"/>
              <a:gd name="connsiteX5" fmla="*/ 1552575 w 1552575"/>
              <a:gd name="connsiteY5" fmla="*/ 1039443 h 1045793"/>
              <a:gd name="connsiteX0" fmla="*/ 0 w 1552575"/>
              <a:gd name="connsiteY0" fmla="*/ 969689 h 982389"/>
              <a:gd name="connsiteX1" fmla="*/ 327819 w 1552575"/>
              <a:gd name="connsiteY1" fmla="*/ 967308 h 982389"/>
              <a:gd name="connsiteX2" fmla="*/ 536575 w 1552575"/>
              <a:gd name="connsiteY2" fmla="*/ 7664 h 982389"/>
              <a:gd name="connsiteX3" fmla="*/ 1022350 w 1552575"/>
              <a:gd name="connsiteY3" fmla="*/ 7664 h 982389"/>
              <a:gd name="connsiteX4" fmla="*/ 1228725 w 1552575"/>
              <a:gd name="connsiteY4" fmla="*/ 982389 h 982389"/>
              <a:gd name="connsiteX5" fmla="*/ 1552575 w 1552575"/>
              <a:gd name="connsiteY5" fmla="*/ 976039 h 98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2575" h="982389">
                <a:moveTo>
                  <a:pt x="0" y="969689"/>
                </a:moveTo>
                <a:lnTo>
                  <a:pt x="327819" y="967308"/>
                </a:lnTo>
                <a:cubicBezTo>
                  <a:pt x="417248" y="806971"/>
                  <a:pt x="306520" y="2505"/>
                  <a:pt x="536575" y="7664"/>
                </a:cubicBezTo>
                <a:cubicBezTo>
                  <a:pt x="766630" y="12823"/>
                  <a:pt x="833967" y="-11915"/>
                  <a:pt x="1022350" y="7664"/>
                </a:cubicBezTo>
                <a:cubicBezTo>
                  <a:pt x="1210733" y="27243"/>
                  <a:pt x="1172633" y="659597"/>
                  <a:pt x="1228725" y="982389"/>
                </a:cubicBezTo>
                <a:lnTo>
                  <a:pt x="1552575" y="976039"/>
                </a:lnTo>
              </a:path>
            </a:pathLst>
          </a:custGeom>
          <a:noFill/>
          <a:ln w="76200">
            <a:solidFill>
              <a:srgbClr val="8F6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87F13BE6-F72D-43A3-9734-4C440DD3E9A1}"/>
              </a:ext>
            </a:extLst>
          </p:cNvPr>
          <p:cNvSpPr/>
          <p:nvPr/>
        </p:nvSpPr>
        <p:spPr>
          <a:xfrm>
            <a:off x="1470518" y="4680815"/>
            <a:ext cx="1144676" cy="963204"/>
          </a:xfrm>
          <a:custGeom>
            <a:avLst/>
            <a:gdLst>
              <a:gd name="connsiteX0" fmla="*/ 0 w 1611086"/>
              <a:gd name="connsiteY0" fmla="*/ 0 h 899886"/>
              <a:gd name="connsiteX1" fmla="*/ 711200 w 1611086"/>
              <a:gd name="connsiteY1" fmla="*/ 0 h 899886"/>
              <a:gd name="connsiteX2" fmla="*/ 899886 w 1611086"/>
              <a:gd name="connsiteY2" fmla="*/ 478972 h 899886"/>
              <a:gd name="connsiteX3" fmla="*/ 1611086 w 1611086"/>
              <a:gd name="connsiteY3" fmla="*/ 478972 h 899886"/>
              <a:gd name="connsiteX4" fmla="*/ 885371 w 1611086"/>
              <a:gd name="connsiteY4" fmla="*/ 478972 h 899886"/>
              <a:gd name="connsiteX5" fmla="*/ 653143 w 1611086"/>
              <a:gd name="connsiteY5" fmla="*/ 899886 h 899886"/>
              <a:gd name="connsiteX6" fmla="*/ 0 w 1611086"/>
              <a:gd name="connsiteY6" fmla="*/ 899886 h 899886"/>
              <a:gd name="connsiteX0" fmla="*/ 0 w 1436915"/>
              <a:gd name="connsiteY0" fmla="*/ 0 h 899886"/>
              <a:gd name="connsiteX1" fmla="*/ 711200 w 1436915"/>
              <a:gd name="connsiteY1" fmla="*/ 0 h 899886"/>
              <a:gd name="connsiteX2" fmla="*/ 899886 w 1436915"/>
              <a:gd name="connsiteY2" fmla="*/ 478972 h 899886"/>
              <a:gd name="connsiteX3" fmla="*/ 1436915 w 1436915"/>
              <a:gd name="connsiteY3" fmla="*/ 478972 h 899886"/>
              <a:gd name="connsiteX4" fmla="*/ 885371 w 1436915"/>
              <a:gd name="connsiteY4" fmla="*/ 478972 h 899886"/>
              <a:gd name="connsiteX5" fmla="*/ 653143 w 1436915"/>
              <a:gd name="connsiteY5" fmla="*/ 899886 h 899886"/>
              <a:gd name="connsiteX6" fmla="*/ 0 w 1436915"/>
              <a:gd name="connsiteY6" fmla="*/ 899886 h 899886"/>
              <a:gd name="connsiteX0" fmla="*/ 0 w 1306287"/>
              <a:gd name="connsiteY0" fmla="*/ 0 h 899886"/>
              <a:gd name="connsiteX1" fmla="*/ 711200 w 1306287"/>
              <a:gd name="connsiteY1" fmla="*/ 0 h 899886"/>
              <a:gd name="connsiteX2" fmla="*/ 899886 w 1306287"/>
              <a:gd name="connsiteY2" fmla="*/ 478972 h 899886"/>
              <a:gd name="connsiteX3" fmla="*/ 1306287 w 1306287"/>
              <a:gd name="connsiteY3" fmla="*/ 478972 h 899886"/>
              <a:gd name="connsiteX4" fmla="*/ 885371 w 1306287"/>
              <a:gd name="connsiteY4" fmla="*/ 478972 h 899886"/>
              <a:gd name="connsiteX5" fmla="*/ 653143 w 1306287"/>
              <a:gd name="connsiteY5" fmla="*/ 899886 h 899886"/>
              <a:gd name="connsiteX6" fmla="*/ 0 w 1306287"/>
              <a:gd name="connsiteY6" fmla="*/ 899886 h 8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6287" h="899886">
                <a:moveTo>
                  <a:pt x="0" y="0"/>
                </a:moveTo>
                <a:lnTo>
                  <a:pt x="711200" y="0"/>
                </a:lnTo>
                <a:lnTo>
                  <a:pt x="899886" y="478972"/>
                </a:lnTo>
                <a:lnTo>
                  <a:pt x="1306287" y="478972"/>
                </a:lnTo>
                <a:lnTo>
                  <a:pt x="885371" y="478972"/>
                </a:lnTo>
                <a:lnTo>
                  <a:pt x="653143" y="899886"/>
                </a:lnTo>
                <a:lnTo>
                  <a:pt x="0" y="899886"/>
                </a:lnTo>
              </a:path>
            </a:pathLst>
          </a:custGeom>
          <a:noFill/>
          <a:ln w="76200">
            <a:solidFill>
              <a:srgbClr val="8F6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5A0C4756-DCB1-44EA-88C7-4E5ED0D3284E}"/>
              </a:ext>
            </a:extLst>
          </p:cNvPr>
          <p:cNvSpPr/>
          <p:nvPr/>
        </p:nvSpPr>
        <p:spPr>
          <a:xfrm flipH="1">
            <a:off x="3547224" y="4680815"/>
            <a:ext cx="1144676" cy="963204"/>
          </a:xfrm>
          <a:custGeom>
            <a:avLst/>
            <a:gdLst>
              <a:gd name="connsiteX0" fmla="*/ 0 w 1611086"/>
              <a:gd name="connsiteY0" fmla="*/ 0 h 899886"/>
              <a:gd name="connsiteX1" fmla="*/ 711200 w 1611086"/>
              <a:gd name="connsiteY1" fmla="*/ 0 h 899886"/>
              <a:gd name="connsiteX2" fmla="*/ 899886 w 1611086"/>
              <a:gd name="connsiteY2" fmla="*/ 478972 h 899886"/>
              <a:gd name="connsiteX3" fmla="*/ 1611086 w 1611086"/>
              <a:gd name="connsiteY3" fmla="*/ 478972 h 899886"/>
              <a:gd name="connsiteX4" fmla="*/ 885371 w 1611086"/>
              <a:gd name="connsiteY4" fmla="*/ 478972 h 899886"/>
              <a:gd name="connsiteX5" fmla="*/ 653143 w 1611086"/>
              <a:gd name="connsiteY5" fmla="*/ 899886 h 899886"/>
              <a:gd name="connsiteX6" fmla="*/ 0 w 1611086"/>
              <a:gd name="connsiteY6" fmla="*/ 899886 h 899886"/>
              <a:gd name="connsiteX0" fmla="*/ 0 w 1436915"/>
              <a:gd name="connsiteY0" fmla="*/ 0 h 899886"/>
              <a:gd name="connsiteX1" fmla="*/ 711200 w 1436915"/>
              <a:gd name="connsiteY1" fmla="*/ 0 h 899886"/>
              <a:gd name="connsiteX2" fmla="*/ 899886 w 1436915"/>
              <a:gd name="connsiteY2" fmla="*/ 478972 h 899886"/>
              <a:gd name="connsiteX3" fmla="*/ 1436915 w 1436915"/>
              <a:gd name="connsiteY3" fmla="*/ 478972 h 899886"/>
              <a:gd name="connsiteX4" fmla="*/ 885371 w 1436915"/>
              <a:gd name="connsiteY4" fmla="*/ 478972 h 899886"/>
              <a:gd name="connsiteX5" fmla="*/ 653143 w 1436915"/>
              <a:gd name="connsiteY5" fmla="*/ 899886 h 899886"/>
              <a:gd name="connsiteX6" fmla="*/ 0 w 1436915"/>
              <a:gd name="connsiteY6" fmla="*/ 899886 h 899886"/>
              <a:gd name="connsiteX0" fmla="*/ 0 w 1306287"/>
              <a:gd name="connsiteY0" fmla="*/ 0 h 899886"/>
              <a:gd name="connsiteX1" fmla="*/ 711200 w 1306287"/>
              <a:gd name="connsiteY1" fmla="*/ 0 h 899886"/>
              <a:gd name="connsiteX2" fmla="*/ 899886 w 1306287"/>
              <a:gd name="connsiteY2" fmla="*/ 478972 h 899886"/>
              <a:gd name="connsiteX3" fmla="*/ 1306287 w 1306287"/>
              <a:gd name="connsiteY3" fmla="*/ 478972 h 899886"/>
              <a:gd name="connsiteX4" fmla="*/ 885371 w 1306287"/>
              <a:gd name="connsiteY4" fmla="*/ 478972 h 899886"/>
              <a:gd name="connsiteX5" fmla="*/ 653143 w 1306287"/>
              <a:gd name="connsiteY5" fmla="*/ 899886 h 899886"/>
              <a:gd name="connsiteX6" fmla="*/ 0 w 1306287"/>
              <a:gd name="connsiteY6" fmla="*/ 899886 h 8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6287" h="899886">
                <a:moveTo>
                  <a:pt x="0" y="0"/>
                </a:moveTo>
                <a:lnTo>
                  <a:pt x="711200" y="0"/>
                </a:lnTo>
                <a:lnTo>
                  <a:pt x="899886" y="478972"/>
                </a:lnTo>
                <a:lnTo>
                  <a:pt x="1306287" y="478972"/>
                </a:lnTo>
                <a:lnTo>
                  <a:pt x="885371" y="478972"/>
                </a:lnTo>
                <a:lnTo>
                  <a:pt x="653143" y="899886"/>
                </a:lnTo>
                <a:lnTo>
                  <a:pt x="0" y="899886"/>
                </a:lnTo>
              </a:path>
            </a:pathLst>
          </a:custGeom>
          <a:noFill/>
          <a:ln w="76200">
            <a:solidFill>
              <a:srgbClr val="8F6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Forma libre: forma 39">
            <a:extLst>
              <a:ext uri="{FF2B5EF4-FFF2-40B4-BE49-F238E27FC236}">
                <a16:creationId xmlns:a16="http://schemas.microsoft.com/office/drawing/2014/main" id="{5E683ABE-89B3-4E42-A5BE-01BB9402418C}"/>
              </a:ext>
            </a:extLst>
          </p:cNvPr>
          <p:cNvSpPr/>
          <p:nvPr/>
        </p:nvSpPr>
        <p:spPr>
          <a:xfrm>
            <a:off x="3421128" y="544963"/>
            <a:ext cx="1840509" cy="669019"/>
          </a:xfrm>
          <a:custGeom>
            <a:avLst/>
            <a:gdLst>
              <a:gd name="connsiteX0" fmla="*/ 0 w 2249715"/>
              <a:gd name="connsiteY0" fmla="*/ 537029 h 551543"/>
              <a:gd name="connsiteX1" fmla="*/ 754743 w 2249715"/>
              <a:gd name="connsiteY1" fmla="*/ 537029 h 551543"/>
              <a:gd name="connsiteX2" fmla="*/ 754743 w 2249715"/>
              <a:gd name="connsiteY2" fmla="*/ 0 h 551543"/>
              <a:gd name="connsiteX3" fmla="*/ 1364343 w 2249715"/>
              <a:gd name="connsiteY3" fmla="*/ 0 h 551543"/>
              <a:gd name="connsiteX4" fmla="*/ 1364343 w 2249715"/>
              <a:gd name="connsiteY4" fmla="*/ 551543 h 551543"/>
              <a:gd name="connsiteX5" fmla="*/ 2249715 w 2249715"/>
              <a:gd name="connsiteY5" fmla="*/ 551543 h 551543"/>
              <a:gd name="connsiteX0" fmla="*/ 0 w 2359618"/>
              <a:gd name="connsiteY0" fmla="*/ 537029 h 551543"/>
              <a:gd name="connsiteX1" fmla="*/ 864646 w 2359618"/>
              <a:gd name="connsiteY1" fmla="*/ 537029 h 551543"/>
              <a:gd name="connsiteX2" fmla="*/ 864646 w 2359618"/>
              <a:gd name="connsiteY2" fmla="*/ 0 h 551543"/>
              <a:gd name="connsiteX3" fmla="*/ 1474246 w 2359618"/>
              <a:gd name="connsiteY3" fmla="*/ 0 h 551543"/>
              <a:gd name="connsiteX4" fmla="*/ 1474246 w 2359618"/>
              <a:gd name="connsiteY4" fmla="*/ 551543 h 551543"/>
              <a:gd name="connsiteX5" fmla="*/ 2359618 w 2359618"/>
              <a:gd name="connsiteY5" fmla="*/ 551543 h 551543"/>
              <a:gd name="connsiteX0" fmla="*/ 0 w 2359618"/>
              <a:gd name="connsiteY0" fmla="*/ 605067 h 619581"/>
              <a:gd name="connsiteX1" fmla="*/ 864646 w 2359618"/>
              <a:gd name="connsiteY1" fmla="*/ 605067 h 619581"/>
              <a:gd name="connsiteX2" fmla="*/ 864646 w 2359618"/>
              <a:gd name="connsiteY2" fmla="*/ 68038 h 619581"/>
              <a:gd name="connsiteX3" fmla="*/ 1474246 w 2359618"/>
              <a:gd name="connsiteY3" fmla="*/ 68038 h 619581"/>
              <a:gd name="connsiteX4" fmla="*/ 1474246 w 2359618"/>
              <a:gd name="connsiteY4" fmla="*/ 619581 h 619581"/>
              <a:gd name="connsiteX5" fmla="*/ 2359618 w 2359618"/>
              <a:gd name="connsiteY5" fmla="*/ 619581 h 619581"/>
              <a:gd name="connsiteX0" fmla="*/ 0 w 2359618"/>
              <a:gd name="connsiteY0" fmla="*/ 605067 h 619581"/>
              <a:gd name="connsiteX1" fmla="*/ 864646 w 2359618"/>
              <a:gd name="connsiteY1" fmla="*/ 605067 h 619581"/>
              <a:gd name="connsiteX2" fmla="*/ 974549 w 2359618"/>
              <a:gd name="connsiteY2" fmla="*/ 68038 h 619581"/>
              <a:gd name="connsiteX3" fmla="*/ 1474246 w 2359618"/>
              <a:gd name="connsiteY3" fmla="*/ 68038 h 619581"/>
              <a:gd name="connsiteX4" fmla="*/ 1474246 w 2359618"/>
              <a:gd name="connsiteY4" fmla="*/ 619581 h 619581"/>
              <a:gd name="connsiteX5" fmla="*/ 2359618 w 2359618"/>
              <a:gd name="connsiteY5" fmla="*/ 619581 h 619581"/>
              <a:gd name="connsiteX0" fmla="*/ 0 w 2359618"/>
              <a:gd name="connsiteY0" fmla="*/ 633161 h 647675"/>
              <a:gd name="connsiteX1" fmla="*/ 864646 w 2359618"/>
              <a:gd name="connsiteY1" fmla="*/ 633161 h 647675"/>
              <a:gd name="connsiteX2" fmla="*/ 1145510 w 2359618"/>
              <a:gd name="connsiteY2" fmla="*/ 48507 h 647675"/>
              <a:gd name="connsiteX3" fmla="*/ 1474246 w 2359618"/>
              <a:gd name="connsiteY3" fmla="*/ 96132 h 647675"/>
              <a:gd name="connsiteX4" fmla="*/ 1474246 w 2359618"/>
              <a:gd name="connsiteY4" fmla="*/ 647675 h 647675"/>
              <a:gd name="connsiteX5" fmla="*/ 2359618 w 2359618"/>
              <a:gd name="connsiteY5" fmla="*/ 647675 h 647675"/>
              <a:gd name="connsiteX0" fmla="*/ 0 w 2359618"/>
              <a:gd name="connsiteY0" fmla="*/ 633161 h 647675"/>
              <a:gd name="connsiteX1" fmla="*/ 864646 w 2359618"/>
              <a:gd name="connsiteY1" fmla="*/ 633161 h 647675"/>
              <a:gd name="connsiteX2" fmla="*/ 1145510 w 2359618"/>
              <a:gd name="connsiteY2" fmla="*/ 48507 h 647675"/>
              <a:gd name="connsiteX3" fmla="*/ 1474246 w 2359618"/>
              <a:gd name="connsiteY3" fmla="*/ 96132 h 647675"/>
              <a:gd name="connsiteX4" fmla="*/ 1474246 w 2359618"/>
              <a:gd name="connsiteY4" fmla="*/ 647675 h 647675"/>
              <a:gd name="connsiteX5" fmla="*/ 2359618 w 2359618"/>
              <a:gd name="connsiteY5" fmla="*/ 647675 h 647675"/>
              <a:gd name="connsiteX0" fmla="*/ 0 w 2359618"/>
              <a:gd name="connsiteY0" fmla="*/ 645767 h 660281"/>
              <a:gd name="connsiteX1" fmla="*/ 864646 w 2359618"/>
              <a:gd name="connsiteY1" fmla="*/ 645767 h 660281"/>
              <a:gd name="connsiteX2" fmla="*/ 1145510 w 2359618"/>
              <a:gd name="connsiteY2" fmla="*/ 61113 h 660281"/>
              <a:gd name="connsiteX3" fmla="*/ 1327708 w 2359618"/>
              <a:gd name="connsiteY3" fmla="*/ 80163 h 660281"/>
              <a:gd name="connsiteX4" fmla="*/ 1474246 w 2359618"/>
              <a:gd name="connsiteY4" fmla="*/ 660281 h 660281"/>
              <a:gd name="connsiteX5" fmla="*/ 2359618 w 2359618"/>
              <a:gd name="connsiteY5" fmla="*/ 660281 h 660281"/>
              <a:gd name="connsiteX0" fmla="*/ 0 w 2359618"/>
              <a:gd name="connsiteY0" fmla="*/ 630804 h 645318"/>
              <a:gd name="connsiteX1" fmla="*/ 864646 w 2359618"/>
              <a:gd name="connsiteY1" fmla="*/ 630804 h 645318"/>
              <a:gd name="connsiteX2" fmla="*/ 1108875 w 2359618"/>
              <a:gd name="connsiteY2" fmla="*/ 74725 h 645318"/>
              <a:gd name="connsiteX3" fmla="*/ 1327708 w 2359618"/>
              <a:gd name="connsiteY3" fmla="*/ 65200 h 645318"/>
              <a:gd name="connsiteX4" fmla="*/ 1474246 w 2359618"/>
              <a:gd name="connsiteY4" fmla="*/ 645318 h 645318"/>
              <a:gd name="connsiteX5" fmla="*/ 2359618 w 2359618"/>
              <a:gd name="connsiteY5" fmla="*/ 645318 h 645318"/>
              <a:gd name="connsiteX0" fmla="*/ 0 w 2359618"/>
              <a:gd name="connsiteY0" fmla="*/ 556089 h 570603"/>
              <a:gd name="connsiteX1" fmla="*/ 864646 w 2359618"/>
              <a:gd name="connsiteY1" fmla="*/ 556089 h 570603"/>
              <a:gd name="connsiteX2" fmla="*/ 1108875 w 2359618"/>
              <a:gd name="connsiteY2" fmla="*/ 10 h 570603"/>
              <a:gd name="connsiteX3" fmla="*/ 1474246 w 2359618"/>
              <a:gd name="connsiteY3" fmla="*/ 570603 h 570603"/>
              <a:gd name="connsiteX4" fmla="*/ 2359618 w 2359618"/>
              <a:gd name="connsiteY4" fmla="*/ 570603 h 570603"/>
              <a:gd name="connsiteX0" fmla="*/ 0 w 2359618"/>
              <a:gd name="connsiteY0" fmla="*/ 654511 h 669025"/>
              <a:gd name="connsiteX1" fmla="*/ 864646 w 2359618"/>
              <a:gd name="connsiteY1" fmla="*/ 654511 h 669025"/>
              <a:gd name="connsiteX2" fmla="*/ 1161792 w 2359618"/>
              <a:gd name="connsiteY2" fmla="*/ 7 h 669025"/>
              <a:gd name="connsiteX3" fmla="*/ 1474246 w 2359618"/>
              <a:gd name="connsiteY3" fmla="*/ 669025 h 669025"/>
              <a:gd name="connsiteX4" fmla="*/ 2359618 w 2359618"/>
              <a:gd name="connsiteY4" fmla="*/ 669025 h 669025"/>
              <a:gd name="connsiteX0" fmla="*/ 0 w 2359618"/>
              <a:gd name="connsiteY0" fmla="*/ 654505 h 669019"/>
              <a:gd name="connsiteX1" fmla="*/ 864645 w 2359618"/>
              <a:gd name="connsiteY1" fmla="*/ 667205 h 669019"/>
              <a:gd name="connsiteX2" fmla="*/ 1161792 w 2359618"/>
              <a:gd name="connsiteY2" fmla="*/ 1 h 669019"/>
              <a:gd name="connsiteX3" fmla="*/ 1474246 w 2359618"/>
              <a:gd name="connsiteY3" fmla="*/ 669019 h 669019"/>
              <a:gd name="connsiteX4" fmla="*/ 2359618 w 2359618"/>
              <a:gd name="connsiteY4" fmla="*/ 669019 h 669019"/>
              <a:gd name="connsiteX0" fmla="*/ 0 w 2359618"/>
              <a:gd name="connsiteY0" fmla="*/ 667205 h 669019"/>
              <a:gd name="connsiteX1" fmla="*/ 864645 w 2359618"/>
              <a:gd name="connsiteY1" fmla="*/ 667205 h 669019"/>
              <a:gd name="connsiteX2" fmla="*/ 1161792 w 2359618"/>
              <a:gd name="connsiteY2" fmla="*/ 1 h 669019"/>
              <a:gd name="connsiteX3" fmla="*/ 1474246 w 2359618"/>
              <a:gd name="connsiteY3" fmla="*/ 669019 h 669019"/>
              <a:gd name="connsiteX4" fmla="*/ 2359618 w 2359618"/>
              <a:gd name="connsiteY4" fmla="*/ 669019 h 66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9618" h="669019">
                <a:moveTo>
                  <a:pt x="0" y="667205"/>
                </a:moveTo>
                <a:lnTo>
                  <a:pt x="864645" y="667205"/>
                </a:lnTo>
                <a:cubicBezTo>
                  <a:pt x="1008753" y="577700"/>
                  <a:pt x="1060192" y="-301"/>
                  <a:pt x="1161792" y="1"/>
                </a:cubicBezTo>
                <a:cubicBezTo>
                  <a:pt x="1263392" y="303"/>
                  <a:pt x="1265789" y="573920"/>
                  <a:pt x="1474246" y="669019"/>
                </a:cubicBezTo>
                <a:lnTo>
                  <a:pt x="2359618" y="669019"/>
                </a:lnTo>
              </a:path>
            </a:pathLst>
          </a:custGeom>
          <a:noFill/>
          <a:ln w="76200">
            <a:solidFill>
              <a:srgbClr val="8F6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9099126-45BD-4821-907C-0BE956AA1ECF}"/>
              </a:ext>
            </a:extLst>
          </p:cNvPr>
          <p:cNvSpPr/>
          <p:nvPr/>
        </p:nvSpPr>
        <p:spPr>
          <a:xfrm>
            <a:off x="1264143" y="1349829"/>
            <a:ext cx="1654628" cy="0"/>
          </a:xfrm>
          <a:custGeom>
            <a:avLst/>
            <a:gdLst>
              <a:gd name="connsiteX0" fmla="*/ 0 w 1654628"/>
              <a:gd name="connsiteY0" fmla="*/ 0 h 0"/>
              <a:gd name="connsiteX1" fmla="*/ 1654628 w 16546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4628">
                <a:moveTo>
                  <a:pt x="0" y="0"/>
                </a:moveTo>
                <a:lnTo>
                  <a:pt x="1654628" y="0"/>
                </a:lnTo>
              </a:path>
            </a:pathLst>
          </a:custGeom>
          <a:noFill/>
          <a:ln w="76200">
            <a:solidFill>
              <a:srgbClr val="8F6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276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13</Words>
  <Application>Microsoft Office PowerPoint</Application>
  <PresentationFormat>Panorámica</PresentationFormat>
  <Paragraphs>11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Impact</vt:lpstr>
      <vt:lpstr>Play Pretend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Juan Chavez Saldaña</cp:lastModifiedBy>
  <cp:revision>15</cp:revision>
  <dcterms:created xsi:type="dcterms:W3CDTF">2022-10-04T03:16:35Z</dcterms:created>
  <dcterms:modified xsi:type="dcterms:W3CDTF">2023-02-18T00:51:19Z</dcterms:modified>
</cp:coreProperties>
</file>